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357" r:id="rId2"/>
    <p:sldId id="358" r:id="rId3"/>
    <p:sldId id="409" r:id="rId4"/>
    <p:sldId id="479" r:id="rId5"/>
    <p:sldId id="455" r:id="rId6"/>
    <p:sldId id="425" r:id="rId7"/>
    <p:sldId id="481" r:id="rId8"/>
    <p:sldId id="485" r:id="rId9"/>
    <p:sldId id="486" r:id="rId10"/>
    <p:sldId id="487" r:id="rId11"/>
    <p:sldId id="514" r:id="rId12"/>
    <p:sldId id="488" r:id="rId13"/>
    <p:sldId id="369" r:id="rId14"/>
    <p:sldId id="489" r:id="rId15"/>
    <p:sldId id="490" r:id="rId16"/>
    <p:sldId id="380" r:id="rId17"/>
    <p:sldId id="492" r:id="rId18"/>
    <p:sldId id="493" r:id="rId19"/>
    <p:sldId id="495" r:id="rId20"/>
    <p:sldId id="476" r:id="rId21"/>
    <p:sldId id="499" r:id="rId22"/>
    <p:sldId id="500" r:id="rId23"/>
    <p:sldId id="501" r:id="rId24"/>
    <p:sldId id="502" r:id="rId25"/>
    <p:sldId id="504" r:id="rId26"/>
    <p:sldId id="506" r:id="rId27"/>
    <p:sldId id="375" r:id="rId28"/>
    <p:sldId id="507" r:id="rId29"/>
    <p:sldId id="508" r:id="rId30"/>
    <p:sldId id="449" r:id="rId31"/>
    <p:sldId id="509" r:id="rId32"/>
    <p:sldId id="510" r:id="rId33"/>
    <p:sldId id="511" r:id="rId34"/>
    <p:sldId id="512" r:id="rId35"/>
    <p:sldId id="436" r:id="rId36"/>
    <p:sldId id="513" r:id="rId37"/>
  </p:sldIdLst>
  <p:sldSz cx="13439775" cy="7559675"/>
  <p:notesSz cx="7099300" cy="10234613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Oswald" panose="00000500000000000000" pitchFamily="2" charset="0"/>
      <p:regular r:id="rId43"/>
      <p:bold r:id="rId44"/>
    </p:embeddedFont>
  </p:embeddedFontLst>
  <p:defaultTextStyle>
    <a:defPPr>
      <a:defRPr lang="en-US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  <p15:guide id="3" orient="horz" pos="3481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7987" userDrawn="1">
          <p15:clr>
            <a:srgbClr val="A4A3A4"/>
          </p15:clr>
        </p15:guide>
        <p15:guide id="6" orient="horz" pos="1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306C"/>
    <a:srgbClr val="EB5D0B"/>
    <a:srgbClr val="8E5598"/>
    <a:srgbClr val="00B9EE"/>
    <a:srgbClr val="16316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9C301D-F8E4-4631-A545-C229B58E7095}" v="11" dt="2022-08-17T15:40:51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34" autoAdjust="0"/>
    <p:restoredTop sz="94718" autoAdjust="0"/>
  </p:normalViewPr>
  <p:slideViewPr>
    <p:cSldViewPr snapToGrid="0" showGuides="1">
      <p:cViewPr varScale="1">
        <p:scale>
          <a:sx n="57" d="100"/>
          <a:sy n="57" d="100"/>
        </p:scale>
        <p:origin x="1032" y="36"/>
      </p:cViewPr>
      <p:guideLst>
        <p:guide orient="horz" pos="2381"/>
        <p:guide pos="4234"/>
        <p:guide orient="horz" pos="3481"/>
        <p:guide/>
        <p:guide pos="7987"/>
        <p:guide orient="horz" pos="10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6BA2CEE-DCE2-44DF-BB5C-69A3F38E0CDE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0571A40-91A9-4E9B-BB27-007A3CF041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70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Link to video: https://vimeo.com/740364646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75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https://measure.whatworkswellbeing.org/measures-bank/wemwbs/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5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1A40-91A9-4E9B-BB27-007A3CF0417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37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9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181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rectangle with a blue background&#10;&#10;Description automatically generated with low confidence">
            <a:extLst>
              <a:ext uri="{FF2B5EF4-FFF2-40B4-BE49-F238E27FC236}">
                <a16:creationId xmlns:a16="http://schemas.microsoft.com/office/drawing/2014/main" id="{889B5504-9EB0-E486-5AB9-40A23D962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3439775" cy="2033544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9F1BC732-672B-5136-1F34-21E2CC0D9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20C9AC4-A902-0141-51B9-903D118937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837"/>
            <a:ext cx="5354209" cy="3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776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C1281E9-7605-BABC-76A1-C71B51439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3995" y="0"/>
            <a:ext cx="4225780" cy="7559675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B5EA239-7AB9-3B26-1C84-7ED5EB6C0F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4541"/>
            <a:ext cx="6225787" cy="43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18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D6FC3E-CD7B-AD46-B255-87982940A925}"/>
              </a:ext>
            </a:extLst>
          </p:cNvPr>
          <p:cNvSpPr/>
          <p:nvPr userDrawn="1"/>
        </p:nvSpPr>
        <p:spPr>
          <a:xfrm>
            <a:off x="-1022" y="-11092"/>
            <a:ext cx="5873703" cy="757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42 w 5867423"/>
              <a:gd name="connsiteY0" fmla="*/ 26851 h 7572181"/>
              <a:gd name="connsiteX1" fmla="*/ 5867423 w 5867423"/>
              <a:gd name="connsiteY1" fmla="*/ 0 h 7572181"/>
              <a:gd name="connsiteX2" fmla="*/ 4267223 w 5867423"/>
              <a:gd name="connsiteY2" fmla="*/ 7571706 h 7572181"/>
              <a:gd name="connsiteX3" fmla="*/ 296327 w 5867423"/>
              <a:gd name="connsiteY3" fmla="*/ 7572181 h 7572181"/>
              <a:gd name="connsiteX4" fmla="*/ 42 w 5867423"/>
              <a:gd name="connsiteY4" fmla="*/ 26851 h 7572181"/>
              <a:gd name="connsiteX0" fmla="*/ 514 w 5867895"/>
              <a:gd name="connsiteY0" fmla="*/ 26851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26851 h 7572181"/>
              <a:gd name="connsiteX0" fmla="*/ 514 w 5867895"/>
              <a:gd name="connsiteY0" fmla="*/ 26851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26851 h 7572181"/>
              <a:gd name="connsiteX0" fmla="*/ 514 w 5867895"/>
              <a:gd name="connsiteY0" fmla="*/ 13426 h 7572181"/>
              <a:gd name="connsiteX1" fmla="*/ 5867895 w 5867895"/>
              <a:gd name="connsiteY1" fmla="*/ 0 h 7572181"/>
              <a:gd name="connsiteX2" fmla="*/ 4267695 w 5867895"/>
              <a:gd name="connsiteY2" fmla="*/ 7571706 h 7572181"/>
              <a:gd name="connsiteX3" fmla="*/ 14859 w 5867895"/>
              <a:gd name="connsiteY3" fmla="*/ 7572181 h 7572181"/>
              <a:gd name="connsiteX4" fmla="*/ 514 w 5867895"/>
              <a:gd name="connsiteY4" fmla="*/ 13426 h 7572181"/>
              <a:gd name="connsiteX0" fmla="*/ 1039 w 5868420"/>
              <a:gd name="connsiteY0" fmla="*/ 13426 h 7572181"/>
              <a:gd name="connsiteX1" fmla="*/ 5868420 w 5868420"/>
              <a:gd name="connsiteY1" fmla="*/ 0 h 7572181"/>
              <a:gd name="connsiteX2" fmla="*/ 4268220 w 5868420"/>
              <a:gd name="connsiteY2" fmla="*/ 7571706 h 7572181"/>
              <a:gd name="connsiteX3" fmla="*/ 2703 w 5868420"/>
              <a:gd name="connsiteY3" fmla="*/ 7572181 h 7572181"/>
              <a:gd name="connsiteX4" fmla="*/ 1039 w 5868420"/>
              <a:gd name="connsiteY4" fmla="*/ 13426 h 7572181"/>
              <a:gd name="connsiteX0" fmla="*/ 1039 w 5865075"/>
              <a:gd name="connsiteY0" fmla="*/ 0 h 7558755"/>
              <a:gd name="connsiteX1" fmla="*/ 5865075 w 5865075"/>
              <a:gd name="connsiteY1" fmla="*/ 9983 h 7558755"/>
              <a:gd name="connsiteX2" fmla="*/ 4268220 w 5865075"/>
              <a:gd name="connsiteY2" fmla="*/ 7558280 h 7558755"/>
              <a:gd name="connsiteX3" fmla="*/ 2703 w 5865075"/>
              <a:gd name="connsiteY3" fmla="*/ 7558755 h 7558755"/>
              <a:gd name="connsiteX4" fmla="*/ 1039 w 5865075"/>
              <a:gd name="connsiteY4" fmla="*/ 0 h 755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075" h="7558755">
                <a:moveTo>
                  <a:pt x="1039" y="0"/>
                </a:moveTo>
                <a:lnTo>
                  <a:pt x="5865075" y="9983"/>
                </a:lnTo>
                <a:lnTo>
                  <a:pt x="4268220" y="7558280"/>
                </a:lnTo>
                <a:lnTo>
                  <a:pt x="2703" y="7558755"/>
                </a:lnTo>
                <a:cubicBezTo>
                  <a:pt x="6872" y="5034695"/>
                  <a:pt x="-3130" y="2524060"/>
                  <a:pt x="1039" y="0"/>
                </a:cubicBezTo>
                <a:close/>
              </a:path>
            </a:pathLst>
          </a:custGeom>
          <a:solidFill>
            <a:srgbClr val="1631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2C889-F46E-D446-8FEF-E529953A4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22" y="5689600"/>
            <a:ext cx="7043654" cy="18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765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542371-4CE1-0C40-B882-EECCBABB521A}"/>
              </a:ext>
            </a:extLst>
          </p:cNvPr>
          <p:cNvSpPr/>
          <p:nvPr userDrawn="1"/>
        </p:nvSpPr>
        <p:spPr>
          <a:xfrm>
            <a:off x="29" y="-4294"/>
            <a:ext cx="6637412" cy="756884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6626881"/>
              <a:gd name="connsiteY0" fmla="*/ 0 h 7571550"/>
              <a:gd name="connsiteX1" fmla="*/ 6626881 w 6626881"/>
              <a:gd name="connsiteY1" fmla="*/ 1560 h 7571550"/>
              <a:gd name="connsiteX2" fmla="*/ 5019569 w 6626881"/>
              <a:gd name="connsiteY2" fmla="*/ 7571550 h 7571550"/>
              <a:gd name="connsiteX3" fmla="*/ 970 w 6626881"/>
              <a:gd name="connsiteY3" fmla="*/ 7559675 h 7571550"/>
              <a:gd name="connsiteX4" fmla="*/ 3522 w 6626881"/>
              <a:gd name="connsiteY4" fmla="*/ 0 h 7571550"/>
              <a:gd name="connsiteX0" fmla="*/ 0 w 6627646"/>
              <a:gd name="connsiteY0" fmla="*/ 0 h 7575836"/>
              <a:gd name="connsiteX1" fmla="*/ 6627646 w 6627646"/>
              <a:gd name="connsiteY1" fmla="*/ 5846 h 7575836"/>
              <a:gd name="connsiteX2" fmla="*/ 5020334 w 6627646"/>
              <a:gd name="connsiteY2" fmla="*/ 7575836 h 7575836"/>
              <a:gd name="connsiteX3" fmla="*/ 1735 w 6627646"/>
              <a:gd name="connsiteY3" fmla="*/ 7563961 h 7575836"/>
              <a:gd name="connsiteX4" fmla="*/ 0 w 6627646"/>
              <a:gd name="connsiteY4" fmla="*/ 0 h 7575836"/>
              <a:gd name="connsiteX0" fmla="*/ 0 w 6627646"/>
              <a:gd name="connsiteY0" fmla="*/ 0 h 7563961"/>
              <a:gd name="connsiteX1" fmla="*/ 6627646 w 6627646"/>
              <a:gd name="connsiteY1" fmla="*/ 5846 h 7563961"/>
              <a:gd name="connsiteX2" fmla="*/ 5023505 w 6627646"/>
              <a:gd name="connsiteY2" fmla="*/ 7556816 h 7563961"/>
              <a:gd name="connsiteX3" fmla="*/ 1735 w 6627646"/>
              <a:gd name="connsiteY3" fmla="*/ 7563961 h 7563961"/>
              <a:gd name="connsiteX4" fmla="*/ 0 w 6627646"/>
              <a:gd name="connsiteY4" fmla="*/ 0 h 7563961"/>
              <a:gd name="connsiteX0" fmla="*/ 0 w 6627646"/>
              <a:gd name="connsiteY0" fmla="*/ 0 h 7556816"/>
              <a:gd name="connsiteX1" fmla="*/ 6627646 w 6627646"/>
              <a:gd name="connsiteY1" fmla="*/ 5846 h 7556816"/>
              <a:gd name="connsiteX2" fmla="*/ 5023505 w 6627646"/>
              <a:gd name="connsiteY2" fmla="*/ 7556816 h 7556816"/>
              <a:gd name="connsiteX3" fmla="*/ 58801 w 6627646"/>
              <a:gd name="connsiteY3" fmla="*/ 7468862 h 7556816"/>
              <a:gd name="connsiteX4" fmla="*/ 0 w 6627646"/>
              <a:gd name="connsiteY4" fmla="*/ 0 h 7556816"/>
              <a:gd name="connsiteX0" fmla="*/ 0 w 6627646"/>
              <a:gd name="connsiteY0" fmla="*/ 0 h 7556816"/>
              <a:gd name="connsiteX1" fmla="*/ 6627646 w 6627646"/>
              <a:gd name="connsiteY1" fmla="*/ 5846 h 7556816"/>
              <a:gd name="connsiteX2" fmla="*/ 5023505 w 6627646"/>
              <a:gd name="connsiteY2" fmla="*/ 7556816 h 7556816"/>
              <a:gd name="connsiteX3" fmla="*/ 1735 w 6627646"/>
              <a:gd name="connsiteY3" fmla="*/ 7554451 h 7556816"/>
              <a:gd name="connsiteX4" fmla="*/ 0 w 6627646"/>
              <a:gd name="connsiteY4" fmla="*/ 0 h 75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27646" h="7556816">
                <a:moveTo>
                  <a:pt x="0" y="0"/>
                </a:moveTo>
                <a:lnTo>
                  <a:pt x="6627646" y="5846"/>
                </a:lnTo>
                <a:lnTo>
                  <a:pt x="5023505" y="7556816"/>
                </a:lnTo>
                <a:lnTo>
                  <a:pt x="1735" y="7554451"/>
                </a:lnTo>
                <a:cubicBezTo>
                  <a:pt x="-2440" y="5034559"/>
                  <a:pt x="4175" y="2519892"/>
                  <a:pt x="0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76307F-8EAB-3446-B1DF-9F926C217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" y="5398474"/>
            <a:ext cx="6805834" cy="2161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698799-18C5-F04B-B901-3701D8733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" y="1"/>
            <a:ext cx="1935703" cy="22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558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E66793-491C-B643-80FC-62FE09931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1"/>
          <a:stretch/>
        </p:blipFill>
        <p:spPr>
          <a:xfrm>
            <a:off x="12099851" y="974121"/>
            <a:ext cx="1339128" cy="6596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751B-2292-E84E-BBA9-CED65B7081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" y="0"/>
            <a:ext cx="2317872" cy="281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884"/>
            <a:ext cx="6840071" cy="4828792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083B3D9C-DD35-572F-3988-B108CF225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116235" cy="336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8734E6-E283-13E6-ADC2-9D1436705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35BE6-345A-F89C-B8B1-56668F69CB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026" y="3299849"/>
            <a:ext cx="2790089" cy="9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74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15F5-2958-5312-A332-9B849CF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5"/>
          <a:stretch/>
        </p:blipFill>
        <p:spPr>
          <a:xfrm>
            <a:off x="4578991" y="-1"/>
            <a:ext cx="8860784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1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A313E778-C191-C857-4CFE-021476464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472921" cy="2566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675D6-3F09-D441-AB44-D2A3BC693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84" y="1379853"/>
            <a:ext cx="2790089" cy="95997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07081B3-B327-2327-4FC1-E76D33DF2C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" y="3841215"/>
            <a:ext cx="5267266" cy="37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608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8D68D6-53C0-5327-79A1-FEB85F1EA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975" y="0"/>
            <a:ext cx="6146800" cy="7560438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0" y="-1"/>
            <a:ext cx="9530417" cy="755967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404" h="7566010">
                <a:moveTo>
                  <a:pt x="3522" y="0"/>
                </a:moveTo>
                <a:lnTo>
                  <a:pt x="9538404" y="333"/>
                </a:lnTo>
                <a:lnTo>
                  <a:pt x="7908206" y="7566010"/>
                </a:lnTo>
                <a:lnTo>
                  <a:pt x="970" y="7566010"/>
                </a:lnTo>
                <a:cubicBezTo>
                  <a:pt x="-3205" y="5046118"/>
                  <a:pt x="7697" y="2519892"/>
                  <a:pt x="3522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261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2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97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118"/>
            <a:ext cx="7499838" cy="529455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2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7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86458" y="1864457"/>
            <a:ext cx="1253316" cy="56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39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205C92-85B3-C0D7-ED1A-ABA9974A5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634"/>
            <a:ext cx="3782162" cy="26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06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205C92-85B3-C0D7-ED1A-ABA9974A5E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2642"/>
            <a:ext cx="5052767" cy="35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41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Unit Aim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CE0170-643F-8186-8BB8-4D523ACF09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081" y="1819175"/>
            <a:ext cx="8126694" cy="57405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E97140-4B55-5EA4-DE98-48829D9713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598"/>
            <a:ext cx="5636435" cy="39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9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Unit Aim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0E97140-4B55-5EA4-DE98-48829D971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598"/>
            <a:ext cx="5636435" cy="3979077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9A0073C-2FB5-3F15-BD2C-72E1F5B81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48215" y="-100744"/>
            <a:ext cx="2391560" cy="76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47FC6B4-51E6-1F13-C074-8A0631C5C519}"/>
              </a:ext>
            </a:extLst>
          </p:cNvPr>
          <p:cNvSpPr/>
          <p:nvPr userDrawn="1"/>
        </p:nvSpPr>
        <p:spPr>
          <a:xfrm>
            <a:off x="-7240" y="0"/>
            <a:ext cx="13447015" cy="1749930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  <a:gd name="connsiteX0" fmla="*/ 1405 w 13439775"/>
              <a:gd name="connsiteY0" fmla="*/ 0 h 1748988"/>
              <a:gd name="connsiteX1" fmla="*/ 13438149 w 13439775"/>
              <a:gd name="connsiteY1" fmla="*/ 1692 h 1748988"/>
              <a:gd name="connsiteX2" fmla="*/ 13439775 w 13439775"/>
              <a:gd name="connsiteY2" fmla="*/ 577413 h 1748988"/>
              <a:gd name="connsiteX3" fmla="*/ 0 w 13439775"/>
              <a:gd name="connsiteY3" fmla="*/ 1748988 h 1748988"/>
              <a:gd name="connsiteX4" fmla="*/ 1405 w 13439775"/>
              <a:gd name="connsiteY4" fmla="*/ 0 h 1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8988">
                <a:moveTo>
                  <a:pt x="1405" y="0"/>
                </a:moveTo>
                <a:lnTo>
                  <a:pt x="13438149" y="1692"/>
                </a:lnTo>
                <a:cubicBezTo>
                  <a:pt x="13439749" y="192541"/>
                  <a:pt x="13438175" y="386564"/>
                  <a:pt x="13439775" y="577413"/>
                </a:cubicBezTo>
                <a:lnTo>
                  <a:pt x="0" y="1748988"/>
                </a:lnTo>
                <a:cubicBezTo>
                  <a:pt x="1600" y="1167124"/>
                  <a:pt x="-195" y="581864"/>
                  <a:pt x="14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69BBF-3BB3-738C-51FE-BAD9AA483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681" y="-101883"/>
            <a:ext cx="2030094" cy="76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53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669A26E-9E37-64FF-905E-03582838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0949"/>
            <a:ext cx="6892543" cy="48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54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669A26E-9E37-64FF-905E-03582838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0949"/>
            <a:ext cx="6892543" cy="486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2A80D32-4519-7458-BD4D-06AC35E0A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91258" y="0"/>
            <a:ext cx="174851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75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7F004F-CCBD-1E2A-D0CD-02184E393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206" y="1"/>
            <a:ext cx="8871569" cy="7568876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6598706E-4425-4536-5575-3FD8BE6F3FB4}"/>
              </a:ext>
            </a:extLst>
          </p:cNvPr>
          <p:cNvSpPr/>
          <p:nvPr userDrawn="1"/>
        </p:nvSpPr>
        <p:spPr>
          <a:xfrm>
            <a:off x="-14478" y="1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27BC4253-5D20-BD40-4AB7-563561D4D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472921" cy="2566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746DAB-52B2-B11C-B4AC-EC8469D396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84" y="1379853"/>
            <a:ext cx="2790089" cy="95997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732F85D-8298-96D1-B438-A598A9435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" y="3841215"/>
            <a:ext cx="5267266" cy="37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1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112" y="-2021"/>
            <a:ext cx="13440886" cy="175678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50166"/>
              <a:gd name="connsiteY0" fmla="*/ 415636 h 2357438"/>
              <a:gd name="connsiteX1" fmla="*/ 13450166 w 13450166"/>
              <a:gd name="connsiteY1" fmla="*/ 0 h 2357438"/>
              <a:gd name="connsiteX2" fmla="*/ 13450166 w 13450166"/>
              <a:gd name="connsiteY2" fmla="*/ 1185863 h 2357438"/>
              <a:gd name="connsiteX3" fmla="*/ 10391 w 13450166"/>
              <a:gd name="connsiteY3" fmla="*/ 2357438 h 2357438"/>
              <a:gd name="connsiteX4" fmla="*/ 0 w 13450166"/>
              <a:gd name="connsiteY4" fmla="*/ 415636 h 2357438"/>
              <a:gd name="connsiteX0" fmla="*/ 0 w 13450166"/>
              <a:gd name="connsiteY0" fmla="*/ 20781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0781 h 1962583"/>
              <a:gd name="connsiteX0" fmla="*/ 0 w 13450166"/>
              <a:gd name="connsiteY0" fmla="*/ 259772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59772 h 1962583"/>
              <a:gd name="connsiteX0" fmla="*/ 0 w 13450166"/>
              <a:gd name="connsiteY0" fmla="*/ 51954 h 1754765"/>
              <a:gd name="connsiteX1" fmla="*/ 13450166 w 13450166"/>
              <a:gd name="connsiteY1" fmla="*/ 0 h 1754765"/>
              <a:gd name="connsiteX2" fmla="*/ 13450166 w 13450166"/>
              <a:gd name="connsiteY2" fmla="*/ 583190 h 1754765"/>
              <a:gd name="connsiteX3" fmla="*/ 10391 w 13450166"/>
              <a:gd name="connsiteY3" fmla="*/ 1754765 h 1754765"/>
              <a:gd name="connsiteX4" fmla="*/ 0 w 13450166"/>
              <a:gd name="connsiteY4" fmla="*/ 51954 h 1754765"/>
              <a:gd name="connsiteX0" fmla="*/ 6101 w 13440392"/>
              <a:gd name="connsiteY0" fmla="*/ 1154 h 1754765"/>
              <a:gd name="connsiteX1" fmla="*/ 13440392 w 13440392"/>
              <a:gd name="connsiteY1" fmla="*/ 0 h 1754765"/>
              <a:gd name="connsiteX2" fmla="*/ 13440392 w 13440392"/>
              <a:gd name="connsiteY2" fmla="*/ 583190 h 1754765"/>
              <a:gd name="connsiteX3" fmla="*/ 617 w 13440392"/>
              <a:gd name="connsiteY3" fmla="*/ 1754765 h 1754765"/>
              <a:gd name="connsiteX4" fmla="*/ 6101 w 13440392"/>
              <a:gd name="connsiteY4" fmla="*/ 1154 h 1754765"/>
              <a:gd name="connsiteX0" fmla="*/ 3100 w 13440566"/>
              <a:gd name="connsiteY0" fmla="*/ 1154 h 1754765"/>
              <a:gd name="connsiteX1" fmla="*/ 13440566 w 13440566"/>
              <a:gd name="connsiteY1" fmla="*/ 0 h 1754765"/>
              <a:gd name="connsiteX2" fmla="*/ 13440566 w 13440566"/>
              <a:gd name="connsiteY2" fmla="*/ 583190 h 1754765"/>
              <a:gd name="connsiteX3" fmla="*/ 791 w 13440566"/>
              <a:gd name="connsiteY3" fmla="*/ 1754765 h 1754765"/>
              <a:gd name="connsiteX4" fmla="*/ 3100 w 13440566"/>
              <a:gd name="connsiteY4" fmla="*/ 1154 h 1754765"/>
              <a:gd name="connsiteX0" fmla="*/ 245 w 13440886"/>
              <a:gd name="connsiteY0" fmla="*/ 0 h 1756786"/>
              <a:gd name="connsiteX1" fmla="*/ 13440886 w 13440886"/>
              <a:gd name="connsiteY1" fmla="*/ 2021 h 1756786"/>
              <a:gd name="connsiteX2" fmla="*/ 13440886 w 13440886"/>
              <a:gd name="connsiteY2" fmla="*/ 585211 h 1756786"/>
              <a:gd name="connsiteX3" fmla="*/ 1111 w 13440886"/>
              <a:gd name="connsiteY3" fmla="*/ 1756786 h 1756786"/>
              <a:gd name="connsiteX4" fmla="*/ 245 w 13440886"/>
              <a:gd name="connsiteY4" fmla="*/ 0 h 1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0886" h="1756786">
                <a:moveTo>
                  <a:pt x="245" y="0"/>
                </a:moveTo>
                <a:lnTo>
                  <a:pt x="13440886" y="2021"/>
                </a:lnTo>
                <a:lnTo>
                  <a:pt x="13440886" y="585211"/>
                </a:lnTo>
                <a:lnTo>
                  <a:pt x="1111" y="1756786"/>
                </a:lnTo>
                <a:cubicBezTo>
                  <a:pt x="-2353" y="1109519"/>
                  <a:pt x="3709" y="647267"/>
                  <a:pt x="2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2786" y="0"/>
            <a:ext cx="201698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0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2786" y="0"/>
            <a:ext cx="2016988" cy="7559675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031C291-9FEC-B2E9-AE11-FABB6C381E05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37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Unit Aims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C031C291-9FEC-B2E9-AE11-FABB6C381E05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F50E99-4A5C-BA4C-807D-51C386342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6013"/>
            <a:ext cx="8716774" cy="6153662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E0A8A9E1-C319-AF05-DBCA-A1675CF35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9548" y="-27772"/>
            <a:ext cx="1690227" cy="75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2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112" y="-2021"/>
            <a:ext cx="13440886" cy="175678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50166"/>
              <a:gd name="connsiteY0" fmla="*/ 415636 h 2357438"/>
              <a:gd name="connsiteX1" fmla="*/ 13450166 w 13450166"/>
              <a:gd name="connsiteY1" fmla="*/ 0 h 2357438"/>
              <a:gd name="connsiteX2" fmla="*/ 13450166 w 13450166"/>
              <a:gd name="connsiteY2" fmla="*/ 1185863 h 2357438"/>
              <a:gd name="connsiteX3" fmla="*/ 10391 w 13450166"/>
              <a:gd name="connsiteY3" fmla="*/ 2357438 h 2357438"/>
              <a:gd name="connsiteX4" fmla="*/ 0 w 13450166"/>
              <a:gd name="connsiteY4" fmla="*/ 415636 h 2357438"/>
              <a:gd name="connsiteX0" fmla="*/ 0 w 13450166"/>
              <a:gd name="connsiteY0" fmla="*/ 20781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0781 h 1962583"/>
              <a:gd name="connsiteX0" fmla="*/ 0 w 13450166"/>
              <a:gd name="connsiteY0" fmla="*/ 259772 h 1962583"/>
              <a:gd name="connsiteX1" fmla="*/ 13450166 w 13450166"/>
              <a:gd name="connsiteY1" fmla="*/ 0 h 1962583"/>
              <a:gd name="connsiteX2" fmla="*/ 13450166 w 13450166"/>
              <a:gd name="connsiteY2" fmla="*/ 791008 h 1962583"/>
              <a:gd name="connsiteX3" fmla="*/ 10391 w 13450166"/>
              <a:gd name="connsiteY3" fmla="*/ 1962583 h 1962583"/>
              <a:gd name="connsiteX4" fmla="*/ 0 w 13450166"/>
              <a:gd name="connsiteY4" fmla="*/ 259772 h 1962583"/>
              <a:gd name="connsiteX0" fmla="*/ 0 w 13450166"/>
              <a:gd name="connsiteY0" fmla="*/ 51954 h 1754765"/>
              <a:gd name="connsiteX1" fmla="*/ 13450166 w 13450166"/>
              <a:gd name="connsiteY1" fmla="*/ 0 h 1754765"/>
              <a:gd name="connsiteX2" fmla="*/ 13450166 w 13450166"/>
              <a:gd name="connsiteY2" fmla="*/ 583190 h 1754765"/>
              <a:gd name="connsiteX3" fmla="*/ 10391 w 13450166"/>
              <a:gd name="connsiteY3" fmla="*/ 1754765 h 1754765"/>
              <a:gd name="connsiteX4" fmla="*/ 0 w 13450166"/>
              <a:gd name="connsiteY4" fmla="*/ 51954 h 1754765"/>
              <a:gd name="connsiteX0" fmla="*/ 6101 w 13440392"/>
              <a:gd name="connsiteY0" fmla="*/ 1154 h 1754765"/>
              <a:gd name="connsiteX1" fmla="*/ 13440392 w 13440392"/>
              <a:gd name="connsiteY1" fmla="*/ 0 h 1754765"/>
              <a:gd name="connsiteX2" fmla="*/ 13440392 w 13440392"/>
              <a:gd name="connsiteY2" fmla="*/ 583190 h 1754765"/>
              <a:gd name="connsiteX3" fmla="*/ 617 w 13440392"/>
              <a:gd name="connsiteY3" fmla="*/ 1754765 h 1754765"/>
              <a:gd name="connsiteX4" fmla="*/ 6101 w 13440392"/>
              <a:gd name="connsiteY4" fmla="*/ 1154 h 1754765"/>
              <a:gd name="connsiteX0" fmla="*/ 3100 w 13440566"/>
              <a:gd name="connsiteY0" fmla="*/ 1154 h 1754765"/>
              <a:gd name="connsiteX1" fmla="*/ 13440566 w 13440566"/>
              <a:gd name="connsiteY1" fmla="*/ 0 h 1754765"/>
              <a:gd name="connsiteX2" fmla="*/ 13440566 w 13440566"/>
              <a:gd name="connsiteY2" fmla="*/ 583190 h 1754765"/>
              <a:gd name="connsiteX3" fmla="*/ 791 w 13440566"/>
              <a:gd name="connsiteY3" fmla="*/ 1754765 h 1754765"/>
              <a:gd name="connsiteX4" fmla="*/ 3100 w 13440566"/>
              <a:gd name="connsiteY4" fmla="*/ 1154 h 1754765"/>
              <a:gd name="connsiteX0" fmla="*/ 245 w 13440886"/>
              <a:gd name="connsiteY0" fmla="*/ 0 h 1756786"/>
              <a:gd name="connsiteX1" fmla="*/ 13440886 w 13440886"/>
              <a:gd name="connsiteY1" fmla="*/ 2021 h 1756786"/>
              <a:gd name="connsiteX2" fmla="*/ 13440886 w 13440886"/>
              <a:gd name="connsiteY2" fmla="*/ 585211 h 1756786"/>
              <a:gd name="connsiteX3" fmla="*/ 1111 w 13440886"/>
              <a:gd name="connsiteY3" fmla="*/ 1756786 h 1756786"/>
              <a:gd name="connsiteX4" fmla="*/ 245 w 13440886"/>
              <a:gd name="connsiteY4" fmla="*/ 0 h 175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40886" h="1756786">
                <a:moveTo>
                  <a:pt x="245" y="0"/>
                </a:moveTo>
                <a:lnTo>
                  <a:pt x="13440886" y="2021"/>
                </a:lnTo>
                <a:lnTo>
                  <a:pt x="13440886" y="585211"/>
                </a:lnTo>
                <a:lnTo>
                  <a:pt x="1111" y="1756786"/>
                </a:lnTo>
                <a:cubicBezTo>
                  <a:pt x="-2353" y="1109519"/>
                  <a:pt x="3709" y="647267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A1BF375-7D64-9417-EFCB-5959693FC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863" y="1708772"/>
            <a:ext cx="8287911" cy="58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01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Unit Aim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303E4DF4-8DEC-C89A-93CE-F0573D63E16F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477055-2874-87AA-DF69-BCBCFC9491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4011"/>
            <a:ext cx="6878136" cy="48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6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holding tennis rackets&#10;&#10;Description automatically generated with low confidence">
            <a:extLst>
              <a:ext uri="{FF2B5EF4-FFF2-40B4-BE49-F238E27FC236}">
                <a16:creationId xmlns:a16="http://schemas.microsoft.com/office/drawing/2014/main" id="{DCFEA4EE-396E-8A9E-94E0-65FF76ED9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18"/>
          <a:stretch/>
        </p:blipFill>
        <p:spPr>
          <a:xfrm>
            <a:off x="2097035" y="0"/>
            <a:ext cx="11342740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29056E9-CA11-A3CE-E406-947DE0A60F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449"/>
            <a:ext cx="5526157" cy="3901226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7543235-482C-0886-F543-AB86C290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653"/>
          <a:stretch/>
        </p:blipFill>
        <p:spPr>
          <a:xfrm>
            <a:off x="-14477" y="2092"/>
            <a:ext cx="8792718" cy="53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70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915F5-2958-5312-A332-9B849CFF0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5"/>
          <a:stretch/>
        </p:blipFill>
        <p:spPr>
          <a:xfrm>
            <a:off x="4578991" y="-1"/>
            <a:ext cx="8860784" cy="755967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6C5C733-B6A8-EBDE-E537-CA730AE03CF1}"/>
              </a:ext>
            </a:extLst>
          </p:cNvPr>
          <p:cNvSpPr/>
          <p:nvPr userDrawn="1"/>
        </p:nvSpPr>
        <p:spPr>
          <a:xfrm>
            <a:off x="-1447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45300FA8-AF82-FE0B-D1BB-5A062F00F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839"/>
            <a:ext cx="7120622" cy="5029835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E748F211-5CDE-8BE1-BAF1-A6EFC216A965}"/>
              </a:ext>
            </a:extLst>
          </p:cNvPr>
          <p:cNvSpPr/>
          <p:nvPr userDrawn="1"/>
        </p:nvSpPr>
        <p:spPr>
          <a:xfrm>
            <a:off x="-14478" y="0"/>
            <a:ext cx="13454253" cy="174917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77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9BA09B3-B55B-39F2-B15D-FA68AFB5B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38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B5937CB-3E50-1D7A-5EBB-8D278DD87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914"/>
            <a:ext cx="5974535" cy="421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38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B5937CB-3E50-1D7A-5EBB-8D278DD87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1914"/>
            <a:ext cx="5974535" cy="4217761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9C4FE14-C802-9E7D-3C96-17FD75234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347194" cy="23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0A0EBA-D895-426C-6826-14DBBEACC1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065" y="0"/>
            <a:ext cx="6740710" cy="7559675"/>
          </a:xfrm>
          <a:prstGeom prst="rect">
            <a:avLst/>
          </a:prstGeom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38C3B0FA-1B98-C710-D470-F6F603C7EE79}"/>
              </a:ext>
            </a:extLst>
          </p:cNvPr>
          <p:cNvSpPr/>
          <p:nvPr userDrawn="1"/>
        </p:nvSpPr>
        <p:spPr>
          <a:xfrm>
            <a:off x="0" y="-1"/>
            <a:ext cx="9530417" cy="755967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5943662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6002 h 7565677"/>
              <a:gd name="connsiteX1" fmla="*/ 9538404 w 9538404"/>
              <a:gd name="connsiteY1" fmla="*/ 0 h 7565677"/>
              <a:gd name="connsiteX2" fmla="*/ 7908206 w 9538404"/>
              <a:gd name="connsiteY2" fmla="*/ 7565677 h 7565677"/>
              <a:gd name="connsiteX3" fmla="*/ 970 w 9538404"/>
              <a:gd name="connsiteY3" fmla="*/ 7565677 h 7565677"/>
              <a:gd name="connsiteX4" fmla="*/ 3522 w 9538404"/>
              <a:gd name="connsiteY4" fmla="*/ 6002 h 7565677"/>
              <a:gd name="connsiteX0" fmla="*/ 3522 w 9538404"/>
              <a:gd name="connsiteY0" fmla="*/ 0 h 7566010"/>
              <a:gd name="connsiteX1" fmla="*/ 9538404 w 9538404"/>
              <a:gd name="connsiteY1" fmla="*/ 333 h 7566010"/>
              <a:gd name="connsiteX2" fmla="*/ 7908206 w 9538404"/>
              <a:gd name="connsiteY2" fmla="*/ 7566010 h 7566010"/>
              <a:gd name="connsiteX3" fmla="*/ 970 w 9538404"/>
              <a:gd name="connsiteY3" fmla="*/ 7566010 h 7566010"/>
              <a:gd name="connsiteX4" fmla="*/ 3522 w 9538404"/>
              <a:gd name="connsiteY4" fmla="*/ 0 h 75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404" h="7566010">
                <a:moveTo>
                  <a:pt x="3522" y="0"/>
                </a:moveTo>
                <a:lnTo>
                  <a:pt x="9538404" y="333"/>
                </a:lnTo>
                <a:lnTo>
                  <a:pt x="7908206" y="7566010"/>
                </a:lnTo>
                <a:lnTo>
                  <a:pt x="970" y="7566010"/>
                </a:lnTo>
                <a:cubicBezTo>
                  <a:pt x="-3205" y="5046118"/>
                  <a:pt x="7697" y="2519892"/>
                  <a:pt x="3522" y="0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22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6D1081B-1997-7A2B-EAE6-0FC5E6A237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2697"/>
            <a:ext cx="5180175" cy="3656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4E9BE-FCAC-7554-A2F5-E13F84031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4651" y="0"/>
            <a:ext cx="167512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9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4E9BE-FCAC-7554-A2F5-E13F84031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4651" y="0"/>
            <a:ext cx="1675123" cy="7559675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39ECB55-5BF9-D14E-3C6C-F84B7414C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75737"/>
            <a:ext cx="5351645" cy="16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4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25775F6D-F0A9-09D8-FB23-8830D3707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48" y="1761423"/>
            <a:ext cx="8208452" cy="579825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F0EF443-F746-2CE0-1B77-65FEDFCEF4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30779"/>
            <a:ext cx="6808990" cy="19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787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3F5F7087-A572-4DAB-8D9E-674468B898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00400"/>
            <a:ext cx="6174992" cy="435927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C73CAF27-28EE-055D-00E2-FBDA32ACFCFC}"/>
              </a:ext>
            </a:extLst>
          </p:cNvPr>
          <p:cNvSpPr/>
          <p:nvPr userDrawn="1"/>
        </p:nvSpPr>
        <p:spPr>
          <a:xfrm rot="10800000">
            <a:off x="7261608" y="669"/>
            <a:ext cx="6184650" cy="756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5019569"/>
              <a:gd name="connsiteY0" fmla="*/ 0 h 7571550"/>
              <a:gd name="connsiteX1" fmla="*/ 4616513 w 5019569"/>
              <a:gd name="connsiteY1" fmla="*/ 41883 h 7571550"/>
              <a:gd name="connsiteX2" fmla="*/ 5019569 w 5019569"/>
              <a:gd name="connsiteY2" fmla="*/ 7571550 h 7571550"/>
              <a:gd name="connsiteX3" fmla="*/ 970 w 5019569"/>
              <a:gd name="connsiteY3" fmla="*/ 7559675 h 7571550"/>
              <a:gd name="connsiteX4" fmla="*/ 3522 w 5019569"/>
              <a:gd name="connsiteY4" fmla="*/ 0 h 7571550"/>
              <a:gd name="connsiteX0" fmla="*/ 3522 w 5985934"/>
              <a:gd name="connsiteY0" fmla="*/ 0 h 7571550"/>
              <a:gd name="connsiteX1" fmla="*/ 5985934 w 5985934"/>
              <a:gd name="connsiteY1" fmla="*/ 5846 h 7571550"/>
              <a:gd name="connsiteX2" fmla="*/ 5019569 w 5985934"/>
              <a:gd name="connsiteY2" fmla="*/ 7571550 h 7571550"/>
              <a:gd name="connsiteX3" fmla="*/ 970 w 5985934"/>
              <a:gd name="connsiteY3" fmla="*/ 7559675 h 7571550"/>
              <a:gd name="connsiteX4" fmla="*/ 3522 w 5985934"/>
              <a:gd name="connsiteY4" fmla="*/ 0 h 7571550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3866373 w 5985934"/>
              <a:gd name="connsiteY2" fmla="*/ 7427400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4370897 w 5985934"/>
              <a:gd name="connsiteY2" fmla="*/ 7559537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0 w 6163099"/>
              <a:gd name="connsiteY0" fmla="*/ 0 h 7559675"/>
              <a:gd name="connsiteX1" fmla="*/ 6163099 w 6163099"/>
              <a:gd name="connsiteY1" fmla="*/ 5846 h 7559675"/>
              <a:gd name="connsiteX2" fmla="*/ 4548062 w 6163099"/>
              <a:gd name="connsiteY2" fmla="*/ 7559537 h 7559675"/>
              <a:gd name="connsiteX3" fmla="*/ 178135 w 6163099"/>
              <a:gd name="connsiteY3" fmla="*/ 7559675 h 7559675"/>
              <a:gd name="connsiteX4" fmla="*/ 0 w 6163099"/>
              <a:gd name="connsiteY4" fmla="*/ 0 h 755967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60690 w 6175727"/>
              <a:gd name="connsiteY2" fmla="*/ 755953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57516 w 6175727"/>
              <a:gd name="connsiteY2" fmla="*/ 756905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57516 w 6169379"/>
              <a:gd name="connsiteY2" fmla="*/ 7569057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60690 w 6169379"/>
              <a:gd name="connsiteY2" fmla="*/ 7556363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72553"/>
              <a:gd name="connsiteY0" fmla="*/ 501 h 7569686"/>
              <a:gd name="connsiteX1" fmla="*/ 6172553 w 6172553"/>
              <a:gd name="connsiteY1" fmla="*/ 0 h 7569686"/>
              <a:gd name="connsiteX2" fmla="*/ 4560690 w 6172553"/>
              <a:gd name="connsiteY2" fmla="*/ 7556864 h 7569686"/>
              <a:gd name="connsiteX3" fmla="*/ 566 w 6172553"/>
              <a:gd name="connsiteY3" fmla="*/ 7569686 h 7569686"/>
              <a:gd name="connsiteX4" fmla="*/ 12628 w 6172553"/>
              <a:gd name="connsiteY4" fmla="*/ 501 h 7569686"/>
              <a:gd name="connsiteX0" fmla="*/ 148617 w 6172069"/>
              <a:gd name="connsiteY0" fmla="*/ 108397 h 7569686"/>
              <a:gd name="connsiteX1" fmla="*/ 6172069 w 6172069"/>
              <a:gd name="connsiteY1" fmla="*/ 0 h 7569686"/>
              <a:gd name="connsiteX2" fmla="*/ 4560206 w 6172069"/>
              <a:gd name="connsiteY2" fmla="*/ 7556864 h 7569686"/>
              <a:gd name="connsiteX3" fmla="*/ 82 w 6172069"/>
              <a:gd name="connsiteY3" fmla="*/ 7569686 h 7569686"/>
              <a:gd name="connsiteX4" fmla="*/ 148617 w 6172069"/>
              <a:gd name="connsiteY4" fmla="*/ 108397 h 7569686"/>
              <a:gd name="connsiteX0" fmla="*/ 0 w 6175794"/>
              <a:gd name="connsiteY0" fmla="*/ 3674 h 7569686"/>
              <a:gd name="connsiteX1" fmla="*/ 6175794 w 6175794"/>
              <a:gd name="connsiteY1" fmla="*/ 0 h 7569686"/>
              <a:gd name="connsiteX2" fmla="*/ 4563931 w 6175794"/>
              <a:gd name="connsiteY2" fmla="*/ 7556864 h 7569686"/>
              <a:gd name="connsiteX3" fmla="*/ 3807 w 6175794"/>
              <a:gd name="connsiteY3" fmla="*/ 7569686 h 7569686"/>
              <a:gd name="connsiteX4" fmla="*/ 0 w 6175794"/>
              <a:gd name="connsiteY4" fmla="*/ 3674 h 7569686"/>
              <a:gd name="connsiteX0" fmla="*/ 0 w 6175794"/>
              <a:gd name="connsiteY0" fmla="*/ 3674 h 7556864"/>
              <a:gd name="connsiteX1" fmla="*/ 6175794 w 6175794"/>
              <a:gd name="connsiteY1" fmla="*/ 0 h 7556864"/>
              <a:gd name="connsiteX2" fmla="*/ 4563931 w 6175794"/>
              <a:gd name="connsiteY2" fmla="*/ 7556864 h 7556864"/>
              <a:gd name="connsiteX3" fmla="*/ 86325 w 6175794"/>
              <a:gd name="connsiteY3" fmla="*/ 7525258 h 7556864"/>
              <a:gd name="connsiteX4" fmla="*/ 0 w 6175794"/>
              <a:gd name="connsiteY4" fmla="*/ 3674 h 7556864"/>
              <a:gd name="connsiteX0" fmla="*/ 6498 w 6182292"/>
              <a:gd name="connsiteY0" fmla="*/ 3674 h 7556992"/>
              <a:gd name="connsiteX1" fmla="*/ 6182292 w 6182292"/>
              <a:gd name="connsiteY1" fmla="*/ 0 h 7556992"/>
              <a:gd name="connsiteX2" fmla="*/ 4570429 w 6182292"/>
              <a:gd name="connsiteY2" fmla="*/ 7556864 h 7556992"/>
              <a:gd name="connsiteX3" fmla="*/ 783 w 6182292"/>
              <a:gd name="connsiteY3" fmla="*/ 7556992 h 7556992"/>
              <a:gd name="connsiteX4" fmla="*/ 6498 w 6182292"/>
              <a:gd name="connsiteY4" fmla="*/ 3674 h 75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92" h="7556992">
                <a:moveTo>
                  <a:pt x="6498" y="3674"/>
                </a:moveTo>
                <a:lnTo>
                  <a:pt x="6182292" y="0"/>
                </a:lnTo>
                <a:lnTo>
                  <a:pt x="4570429" y="7556864"/>
                </a:lnTo>
                <a:lnTo>
                  <a:pt x="783" y="7556992"/>
                </a:lnTo>
                <a:cubicBezTo>
                  <a:pt x="-3392" y="5037100"/>
                  <a:pt x="10673" y="2523566"/>
                  <a:pt x="6498" y="3674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C73CAF27-28EE-055D-00E2-FBDA32ACFCFC}"/>
              </a:ext>
            </a:extLst>
          </p:cNvPr>
          <p:cNvSpPr/>
          <p:nvPr userDrawn="1"/>
        </p:nvSpPr>
        <p:spPr>
          <a:xfrm rot="10800000">
            <a:off x="7261608" y="669"/>
            <a:ext cx="6184650" cy="7560768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943662 w 6622594"/>
              <a:gd name="connsiteY2" fmla="*/ 7559675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59675"/>
              <a:gd name="connsiteX1" fmla="*/ 6622594 w 6622594"/>
              <a:gd name="connsiteY1" fmla="*/ 5846 h 7559675"/>
              <a:gd name="connsiteX2" fmla="*/ 5031426 w 6622594"/>
              <a:gd name="connsiteY2" fmla="*/ 7535980 h 7559675"/>
              <a:gd name="connsiteX3" fmla="*/ 970 w 6622594"/>
              <a:gd name="connsiteY3" fmla="*/ 7559675 h 7559675"/>
              <a:gd name="connsiteX4" fmla="*/ 3522 w 6622594"/>
              <a:gd name="connsiteY4" fmla="*/ 0 h 7559675"/>
              <a:gd name="connsiteX0" fmla="*/ 3522 w 6622594"/>
              <a:gd name="connsiteY0" fmla="*/ 0 h 7571550"/>
              <a:gd name="connsiteX1" fmla="*/ 6622594 w 6622594"/>
              <a:gd name="connsiteY1" fmla="*/ 5846 h 7571550"/>
              <a:gd name="connsiteX2" fmla="*/ 5019569 w 6622594"/>
              <a:gd name="connsiteY2" fmla="*/ 7571550 h 7571550"/>
              <a:gd name="connsiteX3" fmla="*/ 970 w 6622594"/>
              <a:gd name="connsiteY3" fmla="*/ 7559675 h 7571550"/>
              <a:gd name="connsiteX4" fmla="*/ 3522 w 6622594"/>
              <a:gd name="connsiteY4" fmla="*/ 0 h 7571550"/>
              <a:gd name="connsiteX0" fmla="*/ 3522 w 5019569"/>
              <a:gd name="connsiteY0" fmla="*/ 0 h 7571550"/>
              <a:gd name="connsiteX1" fmla="*/ 4616513 w 5019569"/>
              <a:gd name="connsiteY1" fmla="*/ 41883 h 7571550"/>
              <a:gd name="connsiteX2" fmla="*/ 5019569 w 5019569"/>
              <a:gd name="connsiteY2" fmla="*/ 7571550 h 7571550"/>
              <a:gd name="connsiteX3" fmla="*/ 970 w 5019569"/>
              <a:gd name="connsiteY3" fmla="*/ 7559675 h 7571550"/>
              <a:gd name="connsiteX4" fmla="*/ 3522 w 5019569"/>
              <a:gd name="connsiteY4" fmla="*/ 0 h 7571550"/>
              <a:gd name="connsiteX0" fmla="*/ 3522 w 5985934"/>
              <a:gd name="connsiteY0" fmla="*/ 0 h 7571550"/>
              <a:gd name="connsiteX1" fmla="*/ 5985934 w 5985934"/>
              <a:gd name="connsiteY1" fmla="*/ 5846 h 7571550"/>
              <a:gd name="connsiteX2" fmla="*/ 5019569 w 5985934"/>
              <a:gd name="connsiteY2" fmla="*/ 7571550 h 7571550"/>
              <a:gd name="connsiteX3" fmla="*/ 970 w 5985934"/>
              <a:gd name="connsiteY3" fmla="*/ 7559675 h 7571550"/>
              <a:gd name="connsiteX4" fmla="*/ 3522 w 5985934"/>
              <a:gd name="connsiteY4" fmla="*/ 0 h 7571550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3866373 w 5985934"/>
              <a:gd name="connsiteY2" fmla="*/ 7427400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3522 w 5985934"/>
              <a:gd name="connsiteY0" fmla="*/ 0 h 7559675"/>
              <a:gd name="connsiteX1" fmla="*/ 5985934 w 5985934"/>
              <a:gd name="connsiteY1" fmla="*/ 5846 h 7559675"/>
              <a:gd name="connsiteX2" fmla="*/ 4370897 w 5985934"/>
              <a:gd name="connsiteY2" fmla="*/ 7559537 h 7559675"/>
              <a:gd name="connsiteX3" fmla="*/ 970 w 5985934"/>
              <a:gd name="connsiteY3" fmla="*/ 7559675 h 7559675"/>
              <a:gd name="connsiteX4" fmla="*/ 3522 w 5985934"/>
              <a:gd name="connsiteY4" fmla="*/ 0 h 7559675"/>
              <a:gd name="connsiteX0" fmla="*/ 0 w 6163099"/>
              <a:gd name="connsiteY0" fmla="*/ 0 h 7559675"/>
              <a:gd name="connsiteX1" fmla="*/ 6163099 w 6163099"/>
              <a:gd name="connsiteY1" fmla="*/ 5846 h 7559675"/>
              <a:gd name="connsiteX2" fmla="*/ 4548062 w 6163099"/>
              <a:gd name="connsiteY2" fmla="*/ 7559537 h 7559675"/>
              <a:gd name="connsiteX3" fmla="*/ 178135 w 6163099"/>
              <a:gd name="connsiteY3" fmla="*/ 7559675 h 7559675"/>
              <a:gd name="connsiteX4" fmla="*/ 0 w 6163099"/>
              <a:gd name="connsiteY4" fmla="*/ 0 h 755967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60690 w 6175727"/>
              <a:gd name="connsiteY2" fmla="*/ 755953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75727"/>
              <a:gd name="connsiteY0" fmla="*/ 0 h 7569185"/>
              <a:gd name="connsiteX1" fmla="*/ 6175727 w 6175727"/>
              <a:gd name="connsiteY1" fmla="*/ 5846 h 7569185"/>
              <a:gd name="connsiteX2" fmla="*/ 4557516 w 6175727"/>
              <a:gd name="connsiteY2" fmla="*/ 7569057 h 7569185"/>
              <a:gd name="connsiteX3" fmla="*/ 566 w 6175727"/>
              <a:gd name="connsiteY3" fmla="*/ 7569185 h 7569185"/>
              <a:gd name="connsiteX4" fmla="*/ 12628 w 6175727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57516 w 6169379"/>
              <a:gd name="connsiteY2" fmla="*/ 7569057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69379"/>
              <a:gd name="connsiteY0" fmla="*/ 0 h 7569185"/>
              <a:gd name="connsiteX1" fmla="*/ 6169379 w 6169379"/>
              <a:gd name="connsiteY1" fmla="*/ 15366 h 7569185"/>
              <a:gd name="connsiteX2" fmla="*/ 4560690 w 6169379"/>
              <a:gd name="connsiteY2" fmla="*/ 7556363 h 7569185"/>
              <a:gd name="connsiteX3" fmla="*/ 566 w 6169379"/>
              <a:gd name="connsiteY3" fmla="*/ 7569185 h 7569185"/>
              <a:gd name="connsiteX4" fmla="*/ 12628 w 6169379"/>
              <a:gd name="connsiteY4" fmla="*/ 0 h 7569185"/>
              <a:gd name="connsiteX0" fmla="*/ 12628 w 6172553"/>
              <a:gd name="connsiteY0" fmla="*/ 501 h 7569686"/>
              <a:gd name="connsiteX1" fmla="*/ 6172553 w 6172553"/>
              <a:gd name="connsiteY1" fmla="*/ 0 h 7569686"/>
              <a:gd name="connsiteX2" fmla="*/ 4560690 w 6172553"/>
              <a:gd name="connsiteY2" fmla="*/ 7556864 h 7569686"/>
              <a:gd name="connsiteX3" fmla="*/ 566 w 6172553"/>
              <a:gd name="connsiteY3" fmla="*/ 7569686 h 7569686"/>
              <a:gd name="connsiteX4" fmla="*/ 12628 w 6172553"/>
              <a:gd name="connsiteY4" fmla="*/ 501 h 7569686"/>
              <a:gd name="connsiteX0" fmla="*/ 148617 w 6172069"/>
              <a:gd name="connsiteY0" fmla="*/ 108397 h 7569686"/>
              <a:gd name="connsiteX1" fmla="*/ 6172069 w 6172069"/>
              <a:gd name="connsiteY1" fmla="*/ 0 h 7569686"/>
              <a:gd name="connsiteX2" fmla="*/ 4560206 w 6172069"/>
              <a:gd name="connsiteY2" fmla="*/ 7556864 h 7569686"/>
              <a:gd name="connsiteX3" fmla="*/ 82 w 6172069"/>
              <a:gd name="connsiteY3" fmla="*/ 7569686 h 7569686"/>
              <a:gd name="connsiteX4" fmla="*/ 148617 w 6172069"/>
              <a:gd name="connsiteY4" fmla="*/ 108397 h 7569686"/>
              <a:gd name="connsiteX0" fmla="*/ 0 w 6175794"/>
              <a:gd name="connsiteY0" fmla="*/ 3674 h 7569686"/>
              <a:gd name="connsiteX1" fmla="*/ 6175794 w 6175794"/>
              <a:gd name="connsiteY1" fmla="*/ 0 h 7569686"/>
              <a:gd name="connsiteX2" fmla="*/ 4563931 w 6175794"/>
              <a:gd name="connsiteY2" fmla="*/ 7556864 h 7569686"/>
              <a:gd name="connsiteX3" fmla="*/ 3807 w 6175794"/>
              <a:gd name="connsiteY3" fmla="*/ 7569686 h 7569686"/>
              <a:gd name="connsiteX4" fmla="*/ 0 w 6175794"/>
              <a:gd name="connsiteY4" fmla="*/ 3674 h 7569686"/>
              <a:gd name="connsiteX0" fmla="*/ 0 w 6175794"/>
              <a:gd name="connsiteY0" fmla="*/ 3674 h 7556864"/>
              <a:gd name="connsiteX1" fmla="*/ 6175794 w 6175794"/>
              <a:gd name="connsiteY1" fmla="*/ 0 h 7556864"/>
              <a:gd name="connsiteX2" fmla="*/ 4563931 w 6175794"/>
              <a:gd name="connsiteY2" fmla="*/ 7556864 h 7556864"/>
              <a:gd name="connsiteX3" fmla="*/ 86325 w 6175794"/>
              <a:gd name="connsiteY3" fmla="*/ 7525258 h 7556864"/>
              <a:gd name="connsiteX4" fmla="*/ 0 w 6175794"/>
              <a:gd name="connsiteY4" fmla="*/ 3674 h 7556864"/>
              <a:gd name="connsiteX0" fmla="*/ 6498 w 6182292"/>
              <a:gd name="connsiteY0" fmla="*/ 3674 h 7556992"/>
              <a:gd name="connsiteX1" fmla="*/ 6182292 w 6182292"/>
              <a:gd name="connsiteY1" fmla="*/ 0 h 7556992"/>
              <a:gd name="connsiteX2" fmla="*/ 4570429 w 6182292"/>
              <a:gd name="connsiteY2" fmla="*/ 7556864 h 7556992"/>
              <a:gd name="connsiteX3" fmla="*/ 783 w 6182292"/>
              <a:gd name="connsiteY3" fmla="*/ 7556992 h 7556992"/>
              <a:gd name="connsiteX4" fmla="*/ 6498 w 6182292"/>
              <a:gd name="connsiteY4" fmla="*/ 3674 h 7556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292" h="7556992">
                <a:moveTo>
                  <a:pt x="6498" y="3674"/>
                </a:moveTo>
                <a:lnTo>
                  <a:pt x="6182292" y="0"/>
                </a:lnTo>
                <a:lnTo>
                  <a:pt x="4570429" y="7556864"/>
                </a:lnTo>
                <a:lnTo>
                  <a:pt x="783" y="7556992"/>
                </a:lnTo>
                <a:cubicBezTo>
                  <a:pt x="-3392" y="5037100"/>
                  <a:pt x="10673" y="2523566"/>
                  <a:pt x="6498" y="3674"/>
                </a:cubicBez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146D8C-0081-6F8D-0DA4-C8F9BA8B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6174992" cy="435927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04E20278-4A29-34E7-DDE3-A9418FE25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708417" cy="63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3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16455-A9CA-71DE-7178-5392485F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02697"/>
            <a:ext cx="5180176" cy="3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8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G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A368963F-8580-780F-C630-628E66DD5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47897"/>
            <a:ext cx="5257799" cy="3711777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DEBBD891-6DD9-1BEE-A8F5-084FA17572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063" t="-45063" r="-1" b="-1"/>
          <a:stretch/>
        </p:blipFill>
        <p:spPr>
          <a:xfrm>
            <a:off x="2731357" y="0"/>
            <a:ext cx="10708417" cy="7559675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C1BDE7-1690-CE3A-12D3-278EC9161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7415" cy="43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83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416455-A9CA-71DE-7178-5392485F85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9842" y="0"/>
            <a:ext cx="1769931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02697"/>
            <a:ext cx="5180176" cy="3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35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86C0D4D5-8628-9539-31B5-FB5E3C37E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827323"/>
            <a:ext cx="6470248" cy="1732351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5B9CF3-7205-7158-B514-3D4E92F3C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387" cy="64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2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68C51E-A98C-5EA2-A25A-337600034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1387" cy="6439301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74C8957A-E482-9515-41B7-539A605E3E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417" cy="75596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536CB0-D0A2-3621-7F5D-6F22640722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99" y="1386038"/>
            <a:ext cx="8739876" cy="61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23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t Ai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25C07-EE48-FD30-5C33-F2A1B5B8A7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6"/>
          <a:stretch/>
        </p:blipFill>
        <p:spPr>
          <a:xfrm>
            <a:off x="4578991" y="-1"/>
            <a:ext cx="8860784" cy="75596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E334A0-4C30-FDCC-3D34-220B4FB81285}"/>
              </a:ext>
            </a:extLst>
          </p:cNvPr>
          <p:cNvSpPr/>
          <p:nvPr userDrawn="1"/>
        </p:nvSpPr>
        <p:spPr>
          <a:xfrm>
            <a:off x="-3285" y="-981"/>
            <a:ext cx="8185169" cy="7565671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3839 h 7547005"/>
              <a:gd name="connsiteX4" fmla="*/ 664 w 7535140"/>
              <a:gd name="connsiteY4" fmla="*/ 0 h 7547005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629503 w 8163363"/>
              <a:gd name="connsiteY3" fmla="*/ 7543506 h 7546672"/>
              <a:gd name="connsiteX4" fmla="*/ 0 w 8163363"/>
              <a:gd name="connsiteY4" fmla="*/ 8524 h 7546672"/>
              <a:gd name="connsiteX0" fmla="*/ 8921 w 8172284"/>
              <a:gd name="connsiteY0" fmla="*/ 8524 h 7546672"/>
              <a:gd name="connsiteX1" fmla="*/ 8172284 w 8172284"/>
              <a:gd name="connsiteY1" fmla="*/ 0 h 7546672"/>
              <a:gd name="connsiteX2" fmla="*/ 6584284 w 8172284"/>
              <a:gd name="connsiteY2" fmla="*/ 7546672 h 7546672"/>
              <a:gd name="connsiteX3" fmla="*/ 679 w 8172284"/>
              <a:gd name="connsiteY3" fmla="*/ 7543507 h 7546672"/>
              <a:gd name="connsiteX4" fmla="*/ 8921 w 8172284"/>
              <a:gd name="connsiteY4" fmla="*/ 8524 h 7546672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39276 w 8163363"/>
              <a:gd name="connsiteY3" fmla="*/ 7521335 h 7546672"/>
              <a:gd name="connsiteX4" fmla="*/ 0 w 8163363"/>
              <a:gd name="connsiteY4" fmla="*/ 8524 h 7546672"/>
              <a:gd name="connsiteX0" fmla="*/ 0 w 8163363"/>
              <a:gd name="connsiteY0" fmla="*/ 8524 h 7549842"/>
              <a:gd name="connsiteX1" fmla="*/ 8163363 w 8163363"/>
              <a:gd name="connsiteY1" fmla="*/ 0 h 7549842"/>
              <a:gd name="connsiteX2" fmla="*/ 6575363 w 8163363"/>
              <a:gd name="connsiteY2" fmla="*/ 7546672 h 7549842"/>
              <a:gd name="connsiteX3" fmla="*/ 4430 w 8163363"/>
              <a:gd name="connsiteY3" fmla="*/ 7549842 h 7549842"/>
              <a:gd name="connsiteX4" fmla="*/ 0 w 8163363"/>
              <a:gd name="connsiteY4" fmla="*/ 8524 h 7549842"/>
              <a:gd name="connsiteX0" fmla="*/ 0 w 8166531"/>
              <a:gd name="connsiteY0" fmla="*/ 0 h 7550821"/>
              <a:gd name="connsiteX1" fmla="*/ 8166531 w 8166531"/>
              <a:gd name="connsiteY1" fmla="*/ 979 h 7550821"/>
              <a:gd name="connsiteX2" fmla="*/ 6578531 w 8166531"/>
              <a:gd name="connsiteY2" fmla="*/ 7547651 h 7550821"/>
              <a:gd name="connsiteX3" fmla="*/ 7598 w 8166531"/>
              <a:gd name="connsiteY3" fmla="*/ 7550821 h 7550821"/>
              <a:gd name="connsiteX4" fmla="*/ 0 w 8166531"/>
              <a:gd name="connsiteY4" fmla="*/ 0 h 7550821"/>
              <a:gd name="connsiteX0" fmla="*/ 0 w 8166531"/>
              <a:gd name="connsiteY0" fmla="*/ 0 h 7553988"/>
              <a:gd name="connsiteX1" fmla="*/ 8166531 w 8166531"/>
              <a:gd name="connsiteY1" fmla="*/ 979 h 7553988"/>
              <a:gd name="connsiteX2" fmla="*/ 6578531 w 8166531"/>
              <a:gd name="connsiteY2" fmla="*/ 7547651 h 7553988"/>
              <a:gd name="connsiteX3" fmla="*/ 4430 w 8166531"/>
              <a:gd name="connsiteY3" fmla="*/ 7553988 h 7553988"/>
              <a:gd name="connsiteX4" fmla="*/ 0 w 8166531"/>
              <a:gd name="connsiteY4" fmla="*/ 0 h 7553988"/>
              <a:gd name="connsiteX0" fmla="*/ 0 w 8166531"/>
              <a:gd name="connsiteY0" fmla="*/ 0 h 7547651"/>
              <a:gd name="connsiteX1" fmla="*/ 8166531 w 8166531"/>
              <a:gd name="connsiteY1" fmla="*/ 979 h 7547651"/>
              <a:gd name="connsiteX2" fmla="*/ 6578531 w 8166531"/>
              <a:gd name="connsiteY2" fmla="*/ 7547651 h 7547651"/>
              <a:gd name="connsiteX3" fmla="*/ 42444 w 8166531"/>
              <a:gd name="connsiteY3" fmla="*/ 7477969 h 7547651"/>
              <a:gd name="connsiteX4" fmla="*/ 0 w 8166531"/>
              <a:gd name="connsiteY4" fmla="*/ 0 h 7547651"/>
              <a:gd name="connsiteX0" fmla="*/ 109 w 8166640"/>
              <a:gd name="connsiteY0" fmla="*/ 0 h 7547651"/>
              <a:gd name="connsiteX1" fmla="*/ 8166640 w 8166640"/>
              <a:gd name="connsiteY1" fmla="*/ 979 h 7547651"/>
              <a:gd name="connsiteX2" fmla="*/ 6578640 w 8166640"/>
              <a:gd name="connsiteY2" fmla="*/ 7547651 h 7547651"/>
              <a:gd name="connsiteX3" fmla="*/ 1371 w 8166640"/>
              <a:gd name="connsiteY3" fmla="*/ 7544486 h 7547651"/>
              <a:gd name="connsiteX4" fmla="*/ 109 w 8166640"/>
              <a:gd name="connsiteY4" fmla="*/ 0 h 7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6640" h="7547651">
                <a:moveTo>
                  <a:pt x="109" y="0"/>
                </a:moveTo>
                <a:lnTo>
                  <a:pt x="8166640" y="979"/>
                </a:lnTo>
                <a:lnTo>
                  <a:pt x="6578640" y="7547651"/>
                </a:lnTo>
                <a:lnTo>
                  <a:pt x="1371" y="7544486"/>
                </a:lnTo>
                <a:cubicBezTo>
                  <a:pt x="-2804" y="5024594"/>
                  <a:pt x="4284" y="2519892"/>
                  <a:pt x="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4FB5AAD-5E9F-42AD-B24D-2BC8589EFD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681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9FD955F-2058-5084-7F7D-9C496610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6958" y="0"/>
            <a:ext cx="1832816" cy="755967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59F884F-FC9E-524A-D912-ABA8EDA717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34310"/>
            <a:ext cx="7401826" cy="52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9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1BD604CF-FB14-0CE9-B794-935DCF7F1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84346"/>
            <a:ext cx="12951611" cy="4075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1783B-A504-A604-DAFD-CD2ACF57A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99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9842231-7232-6503-6928-187101445D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DD13780-3305-03FB-B510-6CD9F513AF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261456"/>
            <a:ext cx="10481912" cy="32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0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E631E44-622B-B739-59AA-0FAA9108DDAA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61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9E631E44-622B-B739-59AA-0FAA9108DDAA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5C5D421-CB9D-C5BC-BF4B-5AD1CD560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726"/>
            <a:ext cx="5459189" cy="385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86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-918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38442"/>
            <a:ext cx="3854676" cy="272123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18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-918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F7153-1E23-2F02-CC06-688074368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26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794" y="1"/>
            <a:ext cx="7515522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4496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0" y="7559675"/>
                </a:lnTo>
                <a:lnTo>
                  <a:pt x="0" y="0"/>
                </a:lnTo>
                <a:close/>
              </a:path>
            </a:pathLst>
          </a:custGeom>
          <a:solidFill>
            <a:srgbClr val="1A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2EB977F-206F-CFD1-257E-68E84D093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8600"/>
            <a:ext cx="4987667" cy="35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0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-2382" y="1"/>
            <a:ext cx="8627061" cy="756449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1108495 w 8624904"/>
              <a:gd name="connsiteY3" fmla="*/ 7559675 h 7564496"/>
              <a:gd name="connsiteX4" fmla="*/ 0 w 8624904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0 w 8624904"/>
              <a:gd name="connsiteY3" fmla="*/ 7559675 h 7564496"/>
              <a:gd name="connsiteX4" fmla="*/ 0 w 8624904"/>
              <a:gd name="connsiteY4" fmla="*/ 0 h 7564496"/>
              <a:gd name="connsiteX0" fmla="*/ 3175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3175 w 8628079"/>
              <a:gd name="connsiteY4" fmla="*/ 0 h 75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8079" h="7564496">
                <a:moveTo>
                  <a:pt x="3175" y="0"/>
                </a:moveTo>
                <a:lnTo>
                  <a:pt x="8628079" y="631"/>
                </a:lnTo>
                <a:lnTo>
                  <a:pt x="7018469" y="7564496"/>
                </a:lnTo>
                <a:lnTo>
                  <a:pt x="0" y="7562850"/>
                </a:lnTo>
                <a:cubicBezTo>
                  <a:pt x="1058" y="5041900"/>
                  <a:pt x="2117" y="2520950"/>
                  <a:pt x="31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42088BA-D602-7583-F717-78CC44372C37}"/>
              </a:ext>
            </a:extLst>
          </p:cNvPr>
          <p:cNvSpPr/>
          <p:nvPr userDrawn="1"/>
        </p:nvSpPr>
        <p:spPr>
          <a:xfrm>
            <a:off x="0" y="0"/>
            <a:ext cx="13454253" cy="174917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2E93819-954E-E4E9-7EDB-1E7630E35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178"/>
            <a:ext cx="8225787" cy="58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77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168CCC7C-E07D-AA43-1335-401C661861F3}"/>
              </a:ext>
            </a:extLst>
          </p:cNvPr>
          <p:cNvSpPr/>
          <p:nvPr userDrawn="1"/>
        </p:nvSpPr>
        <p:spPr>
          <a:xfrm>
            <a:off x="-2351" y="1"/>
            <a:ext cx="7069195" cy="7574139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1108495 w 8624904"/>
              <a:gd name="connsiteY3" fmla="*/ 7559675 h 7564496"/>
              <a:gd name="connsiteX4" fmla="*/ 0 w 8624904"/>
              <a:gd name="connsiteY4" fmla="*/ 0 h 7564496"/>
              <a:gd name="connsiteX0" fmla="*/ 0 w 8624904"/>
              <a:gd name="connsiteY0" fmla="*/ 0 h 7564496"/>
              <a:gd name="connsiteX1" fmla="*/ 8624904 w 8624904"/>
              <a:gd name="connsiteY1" fmla="*/ 631 h 7564496"/>
              <a:gd name="connsiteX2" fmla="*/ 7015294 w 8624904"/>
              <a:gd name="connsiteY2" fmla="*/ 7564496 h 7564496"/>
              <a:gd name="connsiteX3" fmla="*/ 0 w 8624904"/>
              <a:gd name="connsiteY3" fmla="*/ 7559675 h 7564496"/>
              <a:gd name="connsiteX4" fmla="*/ 0 w 8624904"/>
              <a:gd name="connsiteY4" fmla="*/ 0 h 7564496"/>
              <a:gd name="connsiteX0" fmla="*/ 3175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3175 w 8628079"/>
              <a:gd name="connsiteY4" fmla="*/ 0 h 7564496"/>
              <a:gd name="connsiteX0" fmla="*/ 703169 w 8628079"/>
              <a:gd name="connsiteY0" fmla="*/ 0 h 7564496"/>
              <a:gd name="connsiteX1" fmla="*/ 8628079 w 8628079"/>
              <a:gd name="connsiteY1" fmla="*/ 631 h 7564496"/>
              <a:gd name="connsiteX2" fmla="*/ 7018469 w 8628079"/>
              <a:gd name="connsiteY2" fmla="*/ 7564496 h 7564496"/>
              <a:gd name="connsiteX3" fmla="*/ 0 w 8628079"/>
              <a:gd name="connsiteY3" fmla="*/ 7562850 h 7564496"/>
              <a:gd name="connsiteX4" fmla="*/ 703169 w 8628079"/>
              <a:gd name="connsiteY4" fmla="*/ 0 h 7564496"/>
              <a:gd name="connsiteX0" fmla="*/ 26 w 7924936"/>
              <a:gd name="connsiteY0" fmla="*/ 0 h 7574139"/>
              <a:gd name="connsiteX1" fmla="*/ 7924936 w 7924936"/>
              <a:gd name="connsiteY1" fmla="*/ 631 h 7574139"/>
              <a:gd name="connsiteX2" fmla="*/ 6315326 w 7924936"/>
              <a:gd name="connsiteY2" fmla="*/ 7564496 h 7574139"/>
              <a:gd name="connsiteX3" fmla="*/ 30722 w 7924936"/>
              <a:gd name="connsiteY3" fmla="*/ 7574139 h 7574139"/>
              <a:gd name="connsiteX4" fmla="*/ 26 w 7924936"/>
              <a:gd name="connsiteY4" fmla="*/ 0 h 7574139"/>
              <a:gd name="connsiteX0" fmla="*/ 1019295 w 7894214"/>
              <a:gd name="connsiteY0" fmla="*/ 0 h 7574139"/>
              <a:gd name="connsiteX1" fmla="*/ 7894214 w 7894214"/>
              <a:gd name="connsiteY1" fmla="*/ 631 h 7574139"/>
              <a:gd name="connsiteX2" fmla="*/ 6284604 w 7894214"/>
              <a:gd name="connsiteY2" fmla="*/ 7564496 h 7574139"/>
              <a:gd name="connsiteX3" fmla="*/ 0 w 7894214"/>
              <a:gd name="connsiteY3" fmla="*/ 7574139 h 7574139"/>
              <a:gd name="connsiteX4" fmla="*/ 1019295 w 7894214"/>
              <a:gd name="connsiteY4" fmla="*/ 0 h 7574139"/>
              <a:gd name="connsiteX0" fmla="*/ 10 w 6874929"/>
              <a:gd name="connsiteY0" fmla="*/ 0 h 7574139"/>
              <a:gd name="connsiteX1" fmla="*/ 6874929 w 6874929"/>
              <a:gd name="connsiteY1" fmla="*/ 631 h 7574139"/>
              <a:gd name="connsiteX2" fmla="*/ 5265319 w 6874929"/>
              <a:gd name="connsiteY2" fmla="*/ 7564496 h 7574139"/>
              <a:gd name="connsiteX3" fmla="*/ 87156 w 6874929"/>
              <a:gd name="connsiteY3" fmla="*/ 7574139 h 7574139"/>
              <a:gd name="connsiteX4" fmla="*/ 10 w 6874929"/>
              <a:gd name="connsiteY4" fmla="*/ 0 h 7574139"/>
              <a:gd name="connsiteX0" fmla="*/ 76 w 6874995"/>
              <a:gd name="connsiteY0" fmla="*/ 0 h 7585428"/>
              <a:gd name="connsiteX1" fmla="*/ 6874995 w 6874995"/>
              <a:gd name="connsiteY1" fmla="*/ 631 h 7585428"/>
              <a:gd name="connsiteX2" fmla="*/ 5265385 w 6874995"/>
              <a:gd name="connsiteY2" fmla="*/ 7564496 h 7585428"/>
              <a:gd name="connsiteX3" fmla="*/ 8190 w 6874995"/>
              <a:gd name="connsiteY3" fmla="*/ 7585428 h 7585428"/>
              <a:gd name="connsiteX4" fmla="*/ 76 w 6874995"/>
              <a:gd name="connsiteY4" fmla="*/ 0 h 7585428"/>
              <a:gd name="connsiteX0" fmla="*/ 195110 w 7070029"/>
              <a:gd name="connsiteY0" fmla="*/ 0 h 7574139"/>
              <a:gd name="connsiteX1" fmla="*/ 7070029 w 7070029"/>
              <a:gd name="connsiteY1" fmla="*/ 631 h 7574139"/>
              <a:gd name="connsiteX2" fmla="*/ 5460419 w 7070029"/>
              <a:gd name="connsiteY2" fmla="*/ 7564496 h 7574139"/>
              <a:gd name="connsiteX3" fmla="*/ 0 w 7070029"/>
              <a:gd name="connsiteY3" fmla="*/ 7574139 h 7574139"/>
              <a:gd name="connsiteX4" fmla="*/ 195110 w 7070029"/>
              <a:gd name="connsiteY4" fmla="*/ 0 h 7574139"/>
              <a:gd name="connsiteX0" fmla="*/ 3176 w 7070029"/>
              <a:gd name="connsiteY0" fmla="*/ 0 h 7574139"/>
              <a:gd name="connsiteX1" fmla="*/ 7070029 w 7070029"/>
              <a:gd name="connsiteY1" fmla="*/ 631 h 7574139"/>
              <a:gd name="connsiteX2" fmla="*/ 5460419 w 7070029"/>
              <a:gd name="connsiteY2" fmla="*/ 7564496 h 7574139"/>
              <a:gd name="connsiteX3" fmla="*/ 0 w 7070029"/>
              <a:gd name="connsiteY3" fmla="*/ 7574139 h 7574139"/>
              <a:gd name="connsiteX4" fmla="*/ 3176 w 7070029"/>
              <a:gd name="connsiteY4" fmla="*/ 0 h 757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0029" h="7574139">
                <a:moveTo>
                  <a:pt x="3176" y="0"/>
                </a:moveTo>
                <a:lnTo>
                  <a:pt x="7070029" y="631"/>
                </a:lnTo>
                <a:lnTo>
                  <a:pt x="5460419" y="7564496"/>
                </a:lnTo>
                <a:lnTo>
                  <a:pt x="0" y="7574139"/>
                </a:lnTo>
                <a:cubicBezTo>
                  <a:pt x="1058" y="5053189"/>
                  <a:pt x="2118" y="2520950"/>
                  <a:pt x="31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42088BA-D602-7583-F717-78CC44372C37}"/>
              </a:ext>
            </a:extLst>
          </p:cNvPr>
          <p:cNvSpPr/>
          <p:nvPr userDrawn="1"/>
        </p:nvSpPr>
        <p:spPr>
          <a:xfrm>
            <a:off x="0" y="-1694"/>
            <a:ext cx="13454253" cy="1750872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  <a:gd name="connsiteX0" fmla="*/ 1405 w 13439775"/>
              <a:gd name="connsiteY0" fmla="*/ 0 h 1748988"/>
              <a:gd name="connsiteX1" fmla="*/ 13438149 w 13439775"/>
              <a:gd name="connsiteY1" fmla="*/ 1692 h 1748988"/>
              <a:gd name="connsiteX2" fmla="*/ 13439775 w 13439775"/>
              <a:gd name="connsiteY2" fmla="*/ 577413 h 1748988"/>
              <a:gd name="connsiteX3" fmla="*/ 0 w 13439775"/>
              <a:gd name="connsiteY3" fmla="*/ 1748988 h 1748988"/>
              <a:gd name="connsiteX4" fmla="*/ 1405 w 13439775"/>
              <a:gd name="connsiteY4" fmla="*/ 0 h 1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8988">
                <a:moveTo>
                  <a:pt x="1405" y="0"/>
                </a:moveTo>
                <a:lnTo>
                  <a:pt x="13438149" y="1692"/>
                </a:lnTo>
                <a:cubicBezTo>
                  <a:pt x="13439749" y="192541"/>
                  <a:pt x="13438175" y="386564"/>
                  <a:pt x="13439775" y="577413"/>
                </a:cubicBezTo>
                <a:lnTo>
                  <a:pt x="0" y="1748988"/>
                </a:lnTo>
                <a:cubicBezTo>
                  <a:pt x="1600" y="1167124"/>
                  <a:pt x="-195" y="581864"/>
                  <a:pt x="14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2E93819-954E-E4E9-7EDB-1E7630E35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178"/>
            <a:ext cx="8225787" cy="58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BE3A71E-78BF-DDA3-3003-1571C59361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598"/>
            <a:ext cx="7686136" cy="5426077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252EC3D-4EA5-F509-0EA7-CC81833F1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5774" y="2587925"/>
            <a:ext cx="1103824" cy="49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21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0898A-9970-7A58-976C-58EC2A55F5F2}"/>
              </a:ext>
            </a:extLst>
          </p:cNvPr>
          <p:cNvSpPr/>
          <p:nvPr userDrawn="1"/>
        </p:nvSpPr>
        <p:spPr>
          <a:xfrm>
            <a:off x="-1" y="0"/>
            <a:ext cx="13439776" cy="26368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636838"/>
              <a:gd name="connsiteX1" fmla="*/ 13439775 w 13439775"/>
              <a:gd name="connsiteY1" fmla="*/ 279400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  <a:gd name="connsiteX0" fmla="*/ 0 w 13439775"/>
              <a:gd name="connsiteY0" fmla="*/ 0 h 2636838"/>
              <a:gd name="connsiteX1" fmla="*/ 13439775 w 13439775"/>
              <a:gd name="connsiteY1" fmla="*/ 3175 h 2636838"/>
              <a:gd name="connsiteX2" fmla="*/ 13439775 w 13439775"/>
              <a:gd name="connsiteY2" fmla="*/ 1465263 h 2636838"/>
              <a:gd name="connsiteX3" fmla="*/ 0 w 13439775"/>
              <a:gd name="connsiteY3" fmla="*/ 2636838 h 2636838"/>
              <a:gd name="connsiteX4" fmla="*/ 0 w 13439775"/>
              <a:gd name="connsiteY4" fmla="*/ 0 h 26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636838">
                <a:moveTo>
                  <a:pt x="0" y="0"/>
                </a:moveTo>
                <a:lnTo>
                  <a:pt x="13439775" y="3175"/>
                </a:lnTo>
                <a:lnTo>
                  <a:pt x="13439775" y="1465263"/>
                </a:lnTo>
                <a:lnTo>
                  <a:pt x="0" y="263683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0458"/>
            <a:ext cx="6359057" cy="4489217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A9E6DA7-9AE9-CCAE-A03D-73F2D8EF1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55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3C067FE-D053-6DD0-1373-D9C453F6C6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22837"/>
            <a:ext cx="3735129" cy="2636838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98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3" y="1981200"/>
            <a:ext cx="1321402" cy="557847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ADB2109-C80A-B061-65BD-946095E1C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3508"/>
            <a:ext cx="6113929" cy="43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1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3C067FE-D053-6DD0-1373-D9C453F6C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46110"/>
            <a:ext cx="8943279" cy="631356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-3175"/>
            <a:ext cx="13439775" cy="174729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395" y="-1113165"/>
            <a:ext cx="2054380" cy="8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8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-3175"/>
            <a:ext cx="13439775" cy="1747296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395" y="-1113165"/>
            <a:ext cx="2054380" cy="8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53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BE04A645-26F9-78DF-1D9F-A83E0A76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52825"/>
            <a:ext cx="6804947" cy="48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69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BF96D53E-DC02-CD5C-FFE6-637675C77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00" y="2726575"/>
            <a:ext cx="6846174" cy="48331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5615DE0-B7C6-127A-9F4A-453CC34FE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355"/>
            <a:ext cx="8435818" cy="59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1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02BD2E5-55B3-D1BF-BA58-C07993A6B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14142"/>
            <a:ext cx="6297179" cy="4445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F37DA-E4BA-B547-29B0-7A1CB58038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3619176"/>
            <a:ext cx="5578474" cy="39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02BD2E5-55B3-D1BF-BA58-C07993A6B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6444"/>
            <a:ext cx="3914167" cy="2763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083093-FEA8-F183-16E8-89BB30EF49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131" y="-191826"/>
            <a:ext cx="1793644" cy="775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4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12AD5D6F-685B-4038-2A77-511AE3298944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02BD2E5-55B3-D1BF-BA58-C07993A6B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26052"/>
            <a:ext cx="7413524" cy="523362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E964C79E-986D-C187-A1B1-732384FF61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55" y="855406"/>
            <a:ext cx="9496719" cy="670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29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4182423-1EC4-E3CF-74B8-3CFA4C4F2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678"/>
            <a:ext cx="7963179" cy="56249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4AB1D958-EA10-BB5F-804C-76DDF0BEE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8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117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laying tennis&#10;&#10;Description automatically generated">
            <a:extLst>
              <a:ext uri="{FF2B5EF4-FFF2-40B4-BE49-F238E27FC236}">
                <a16:creationId xmlns:a16="http://schemas.microsoft.com/office/drawing/2014/main" id="{7C8D21D4-293C-21D2-AD61-4AE98F123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461787" cy="755967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9BC9AB-34E2-04C9-5A1D-FF103BA6A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5905066" cy="71826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FEBD2A-F68E-EB08-CAC3-9C36825C6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336026"/>
            <a:ext cx="9832259" cy="32236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C4C4EB-D986-9345-2C26-E7F05E61AB88}"/>
              </a:ext>
            </a:extLst>
          </p:cNvPr>
          <p:cNvSpPr/>
          <p:nvPr userDrawn="1"/>
        </p:nvSpPr>
        <p:spPr>
          <a:xfrm>
            <a:off x="9035845" y="0"/>
            <a:ext cx="4403930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E56D8660-F252-D83E-976F-928ADE58E6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2674665"/>
            <a:ext cx="6919705" cy="48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19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9FBCF12B-4B55-BD3D-7FCA-756CA932F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18372" y="1981200"/>
            <a:ext cx="132140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92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642DDD-6A22-D1B8-4074-0E509F92B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635262" cy="7547527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B33D089F-5416-7B75-8B59-C210A0F97C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457"/>
            <a:ext cx="8062589" cy="56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11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29656939-0F79-1341-AA23-290F3C34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7518" y="-266461"/>
            <a:ext cx="1722256" cy="7826136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5526156" cy="61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76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7995387" cy="56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51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7995387" cy="56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10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8B678E-B5DE-5FAC-9A54-18E33B298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6423949" cy="7956494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050E0AA-C9A9-FE95-BE8E-FC29E9E77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282"/>
            <a:ext cx="8646096" cy="61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42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7995387" cy="56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1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FC657-E081-3B84-59F4-7697C961C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805"/>
          <a:stretch/>
        </p:blipFill>
        <p:spPr>
          <a:xfrm flipH="1">
            <a:off x="7301039" y="4578"/>
            <a:ext cx="6138736" cy="7550519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3A7218E-9037-3681-32CE-FC8F93CEB654}"/>
              </a:ext>
            </a:extLst>
          </p:cNvPr>
          <p:cNvSpPr/>
          <p:nvPr userDrawn="1"/>
        </p:nvSpPr>
        <p:spPr>
          <a:xfrm>
            <a:off x="3279328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7995387" cy="564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97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9FC657-E081-3B84-59F4-7697C961C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577" y="1179871"/>
            <a:ext cx="5183197" cy="6375226"/>
          </a:xfrm>
          <a:prstGeom prst="rect">
            <a:avLst/>
          </a:prstGeom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3A7218E-9037-3681-32CE-FC8F93CEB654}"/>
              </a:ext>
            </a:extLst>
          </p:cNvPr>
          <p:cNvSpPr/>
          <p:nvPr userDrawn="1"/>
        </p:nvSpPr>
        <p:spPr>
          <a:xfrm>
            <a:off x="3643122" y="0"/>
            <a:ext cx="7868751" cy="7561766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167161 w 7868751"/>
              <a:gd name="connsiteY3" fmla="*/ 7559675 h 7559675"/>
              <a:gd name="connsiteX4" fmla="*/ 0 w 7868751"/>
              <a:gd name="connsiteY4" fmla="*/ 0 h 7559675"/>
              <a:gd name="connsiteX0" fmla="*/ 0 w 7868751"/>
              <a:gd name="connsiteY0" fmla="*/ 0 h 7567109"/>
              <a:gd name="connsiteX1" fmla="*/ 7868751 w 7868751"/>
              <a:gd name="connsiteY1" fmla="*/ 0 h 7567109"/>
              <a:gd name="connsiteX2" fmla="*/ 6280583 w 7868751"/>
              <a:gd name="connsiteY2" fmla="*/ 7559675 h 7567109"/>
              <a:gd name="connsiteX3" fmla="*/ 22302 w 7868751"/>
              <a:gd name="connsiteY3" fmla="*/ 7567109 h 7567109"/>
              <a:gd name="connsiteX4" fmla="*/ 0 w 7868751"/>
              <a:gd name="connsiteY4" fmla="*/ 0 h 7567109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29736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59675"/>
              <a:gd name="connsiteX1" fmla="*/ 7868751 w 7868751"/>
              <a:gd name="connsiteY1" fmla="*/ 0 h 7559675"/>
              <a:gd name="connsiteX2" fmla="*/ 6280583 w 7868751"/>
              <a:gd name="connsiteY2" fmla="*/ 7559675 h 7559675"/>
              <a:gd name="connsiteX3" fmla="*/ 14867 w 7868751"/>
              <a:gd name="connsiteY3" fmla="*/ 7552241 h 7559675"/>
              <a:gd name="connsiteX4" fmla="*/ 0 w 7868751"/>
              <a:gd name="connsiteY4" fmla="*/ 0 h 7559675"/>
              <a:gd name="connsiteX0" fmla="*/ 0 w 7868751"/>
              <a:gd name="connsiteY0" fmla="*/ 0 h 7561766"/>
              <a:gd name="connsiteX1" fmla="*/ 7868751 w 7868751"/>
              <a:gd name="connsiteY1" fmla="*/ 0 h 7561766"/>
              <a:gd name="connsiteX2" fmla="*/ 6280583 w 7868751"/>
              <a:gd name="connsiteY2" fmla="*/ 7559675 h 7561766"/>
              <a:gd name="connsiteX3" fmla="*/ 11692 w 7868751"/>
              <a:gd name="connsiteY3" fmla="*/ 7561766 h 7561766"/>
              <a:gd name="connsiteX4" fmla="*/ 0 w 7868751"/>
              <a:gd name="connsiteY4" fmla="*/ 0 h 756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8751" h="7561766">
                <a:moveTo>
                  <a:pt x="0" y="0"/>
                </a:moveTo>
                <a:lnTo>
                  <a:pt x="7868751" y="0"/>
                </a:lnTo>
                <a:lnTo>
                  <a:pt x="6280583" y="7559675"/>
                </a:lnTo>
                <a:lnTo>
                  <a:pt x="11692" y="7561766"/>
                </a:lnTo>
                <a:cubicBezTo>
                  <a:pt x="6736" y="5044352"/>
                  <a:pt x="4956" y="2517414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5B84DB8-E655-566C-1521-774BF284A6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927"/>
            <a:ext cx="7995387" cy="564774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72B6A566-50B1-594D-7268-3B915F8A787B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18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36417"/>
            <a:ext cx="5794407" cy="1823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C2AF6-2B02-8B5F-18DA-CC58A9427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305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260EA5D-C1E1-7CF7-317B-557FF6E6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6719886" cy="7536588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A39F3368-2EAE-2B93-D5F9-ADA15FF1D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8206" y="0"/>
            <a:ext cx="1611568" cy="7559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8F412-D817-C2A0-891C-A38436AA7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72643"/>
            <a:ext cx="9409471" cy="248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0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BG 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92D02B-8AE7-F098-24B9-2EFF09821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982691" cy="7526594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E957D8D-3BC4-A7A1-4D9D-8253266E97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06"/>
            <a:ext cx="9076721" cy="64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68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A20C60-5674-5FB2-D0D9-5B0310A91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0" y="0"/>
            <a:ext cx="7257977" cy="7559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6CBBF9-8725-2436-10AB-0D4888C84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93" y="2018805"/>
            <a:ext cx="7844082" cy="5540870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5E49767-7618-3C4A-7CB3-33909AF92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084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6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2AD1DB2-6BF3-C599-0493-A1A34E11D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30417"/>
            <a:ext cx="8540554" cy="602925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575F11AA-A1F3-DC71-0EE0-D918EE757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5819" y="0"/>
            <a:ext cx="177395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40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575F11AA-A1F3-DC71-0EE0-D918EE7579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5819" y="0"/>
            <a:ext cx="1773955" cy="7559675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850B5EC-BA74-380F-CB85-73718B10E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" y="3181483"/>
            <a:ext cx="6198104" cy="43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2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4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807A973-C2D0-E8DC-27B9-6FB66EFB8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480"/>
            <a:ext cx="5624761" cy="3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4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807A973-C2D0-E8DC-27B9-6FB66EFB8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480"/>
            <a:ext cx="5624761" cy="3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807A973-C2D0-E8DC-27B9-6FB66EFB8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161305"/>
            <a:ext cx="5303520" cy="139837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D3AF5477-0946-D74D-2A06-19AE47EF0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31"/>
            <a:ext cx="10708417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4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4B1301F-40E7-E9A0-BD69-A572FB218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7786"/>
            <a:ext cx="6929449" cy="48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36417"/>
            <a:ext cx="5794407" cy="1823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C2AF6-2B02-8B5F-18DA-CC58A9427F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166545F-8A6C-2FAE-0A47-0650438BE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892275" cy="59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3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01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E54385C-9772-FF93-0988-0EDC250865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0031"/>
            <a:ext cx="9093542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81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8DF90ED-4E4D-6558-1C2C-4C26BDBC4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320"/>
            <a:ext cx="8515800" cy="60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76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6522280" y="-1"/>
            <a:ext cx="6919945" cy="756386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4497"/>
              <a:gd name="connsiteX1" fmla="*/ 7516409 w 7516409"/>
              <a:gd name="connsiteY1" fmla="*/ 631 h 7564497"/>
              <a:gd name="connsiteX2" fmla="*/ 5906799 w 7516409"/>
              <a:gd name="connsiteY2" fmla="*/ 7564496 h 7564497"/>
              <a:gd name="connsiteX3" fmla="*/ 472154 w 7516409"/>
              <a:gd name="connsiteY3" fmla="*/ 7401902 h 7564497"/>
              <a:gd name="connsiteX4" fmla="*/ 0 w 7516409"/>
              <a:gd name="connsiteY4" fmla="*/ 0 h 7564497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589399 w 7516409"/>
              <a:gd name="connsiteY3" fmla="*/ 7554302 h 7564496"/>
              <a:gd name="connsiteX4" fmla="*/ 0 w 7516409"/>
              <a:gd name="connsiteY4" fmla="*/ 0 h 7564496"/>
              <a:gd name="connsiteX0" fmla="*/ 207868 w 6927014"/>
              <a:gd name="connsiteY0" fmla="*/ 491739 h 7563865"/>
              <a:gd name="connsiteX1" fmla="*/ 6927014 w 6927014"/>
              <a:gd name="connsiteY1" fmla="*/ 0 h 7563865"/>
              <a:gd name="connsiteX2" fmla="*/ 5317404 w 6927014"/>
              <a:gd name="connsiteY2" fmla="*/ 7563865 h 7563865"/>
              <a:gd name="connsiteX3" fmla="*/ 4 w 6927014"/>
              <a:gd name="connsiteY3" fmla="*/ 7553671 h 7563865"/>
              <a:gd name="connsiteX4" fmla="*/ 207868 w 6927014"/>
              <a:gd name="connsiteY4" fmla="*/ 491739 h 7563865"/>
              <a:gd name="connsiteX0" fmla="*/ 8621 w 6927083"/>
              <a:gd name="connsiteY0" fmla="*/ 11093 h 7563865"/>
              <a:gd name="connsiteX1" fmla="*/ 6927083 w 6927083"/>
              <a:gd name="connsiteY1" fmla="*/ 0 h 7563865"/>
              <a:gd name="connsiteX2" fmla="*/ 5317473 w 6927083"/>
              <a:gd name="connsiteY2" fmla="*/ 7563865 h 7563865"/>
              <a:gd name="connsiteX3" fmla="*/ 73 w 6927083"/>
              <a:gd name="connsiteY3" fmla="*/ 7553671 h 7563865"/>
              <a:gd name="connsiteX4" fmla="*/ 8621 w 6927083"/>
              <a:gd name="connsiteY4" fmla="*/ 11093 h 7563865"/>
              <a:gd name="connsiteX0" fmla="*/ 49844 w 6927026"/>
              <a:gd name="connsiteY0" fmla="*/ 93643 h 7563865"/>
              <a:gd name="connsiteX1" fmla="*/ 6927026 w 6927026"/>
              <a:gd name="connsiteY1" fmla="*/ 0 h 7563865"/>
              <a:gd name="connsiteX2" fmla="*/ 5317416 w 6927026"/>
              <a:gd name="connsiteY2" fmla="*/ 7563865 h 7563865"/>
              <a:gd name="connsiteX3" fmla="*/ 16 w 6927026"/>
              <a:gd name="connsiteY3" fmla="*/ 7553671 h 7563865"/>
              <a:gd name="connsiteX4" fmla="*/ 49844 w 6927026"/>
              <a:gd name="connsiteY4" fmla="*/ 93643 h 7563865"/>
              <a:gd name="connsiteX0" fmla="*/ 11780 w 6927067"/>
              <a:gd name="connsiteY0" fmla="*/ 4743 h 7563865"/>
              <a:gd name="connsiteX1" fmla="*/ 6927067 w 6927067"/>
              <a:gd name="connsiteY1" fmla="*/ 0 h 7563865"/>
              <a:gd name="connsiteX2" fmla="*/ 5317457 w 6927067"/>
              <a:gd name="connsiteY2" fmla="*/ 7563865 h 7563865"/>
              <a:gd name="connsiteX3" fmla="*/ 57 w 6927067"/>
              <a:gd name="connsiteY3" fmla="*/ 7553671 h 7563865"/>
              <a:gd name="connsiteX4" fmla="*/ 11780 w 6927067"/>
              <a:gd name="connsiteY4" fmla="*/ 4743 h 7563865"/>
              <a:gd name="connsiteX0" fmla="*/ 0 w 6915287"/>
              <a:gd name="connsiteY0" fmla="*/ 4743 h 7563865"/>
              <a:gd name="connsiteX1" fmla="*/ 6915287 w 6915287"/>
              <a:gd name="connsiteY1" fmla="*/ 0 h 7563865"/>
              <a:gd name="connsiteX2" fmla="*/ 5305677 w 6915287"/>
              <a:gd name="connsiteY2" fmla="*/ 7563865 h 7563865"/>
              <a:gd name="connsiteX3" fmla="*/ 58135 w 6915287"/>
              <a:gd name="connsiteY3" fmla="*/ 7531446 h 7563865"/>
              <a:gd name="connsiteX4" fmla="*/ 0 w 6915287"/>
              <a:gd name="connsiteY4" fmla="*/ 4743 h 7563865"/>
              <a:gd name="connsiteX0" fmla="*/ 5475 w 6920762"/>
              <a:gd name="connsiteY0" fmla="*/ 4743 h 7563865"/>
              <a:gd name="connsiteX1" fmla="*/ 6920762 w 6920762"/>
              <a:gd name="connsiteY1" fmla="*/ 0 h 7563865"/>
              <a:gd name="connsiteX2" fmla="*/ 5311152 w 6920762"/>
              <a:gd name="connsiteY2" fmla="*/ 7563865 h 7563865"/>
              <a:gd name="connsiteX3" fmla="*/ 102 w 6920762"/>
              <a:gd name="connsiteY3" fmla="*/ 7563196 h 7563865"/>
              <a:gd name="connsiteX4" fmla="*/ 5475 w 6920762"/>
              <a:gd name="connsiteY4" fmla="*/ 4743 h 756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0762" h="7563865">
                <a:moveTo>
                  <a:pt x="5475" y="4743"/>
                </a:moveTo>
                <a:lnTo>
                  <a:pt x="6920762" y="0"/>
                </a:lnTo>
                <a:lnTo>
                  <a:pt x="5311152" y="7563865"/>
                </a:lnTo>
                <a:lnTo>
                  <a:pt x="102" y="7563196"/>
                </a:lnTo>
                <a:cubicBezTo>
                  <a:pt x="-956" y="5041188"/>
                  <a:pt x="6533" y="2526751"/>
                  <a:pt x="5475" y="474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8DF90ED-4E4D-6558-1C2C-4C26BDBC4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923"/>
            <a:ext cx="6801977" cy="48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>
            <a:off x="0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536F7D3-08F7-6C3C-2F5C-3BA557B554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67051"/>
            <a:ext cx="4805714" cy="33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2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G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51FCBFBB-32C1-7CA9-6F9F-7F2E3C2123EC}"/>
              </a:ext>
            </a:extLst>
          </p:cNvPr>
          <p:cNvSpPr/>
          <p:nvPr userDrawn="1"/>
        </p:nvSpPr>
        <p:spPr>
          <a:xfrm rot="10800000">
            <a:off x="5936128" y="-1530"/>
            <a:ext cx="7515522" cy="756602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21861"/>
              <a:gd name="connsiteY0" fmla="*/ 13447 h 7573122"/>
              <a:gd name="connsiteX1" fmla="*/ 7521861 w 7521861"/>
              <a:gd name="connsiteY1" fmla="*/ 0 h 7573122"/>
              <a:gd name="connsiteX2" fmla="*/ 5113422 w 7521861"/>
              <a:gd name="connsiteY2" fmla="*/ 7573122 h 7573122"/>
              <a:gd name="connsiteX3" fmla="*/ 0 w 7521861"/>
              <a:gd name="connsiteY3" fmla="*/ 7573122 h 7573122"/>
              <a:gd name="connsiteX4" fmla="*/ 0 w 7521861"/>
              <a:gd name="connsiteY4" fmla="*/ 13447 h 7573122"/>
              <a:gd name="connsiteX0" fmla="*/ 0 w 7521861"/>
              <a:gd name="connsiteY0" fmla="*/ 13447 h 7586569"/>
              <a:gd name="connsiteX1" fmla="*/ 7521861 w 7521861"/>
              <a:gd name="connsiteY1" fmla="*/ 0 h 7586569"/>
              <a:gd name="connsiteX2" fmla="*/ 5906799 w 7521861"/>
              <a:gd name="connsiteY2" fmla="*/ 7586569 h 7586569"/>
              <a:gd name="connsiteX3" fmla="*/ 0 w 7521861"/>
              <a:gd name="connsiteY3" fmla="*/ 7573122 h 7586569"/>
              <a:gd name="connsiteX4" fmla="*/ 0 w 7521861"/>
              <a:gd name="connsiteY4" fmla="*/ 13447 h 7586569"/>
              <a:gd name="connsiteX0" fmla="*/ 0 w 7513234"/>
              <a:gd name="connsiteY0" fmla="*/ 0 h 7573122"/>
              <a:gd name="connsiteX1" fmla="*/ 7513234 w 7513234"/>
              <a:gd name="connsiteY1" fmla="*/ 3806 h 7573122"/>
              <a:gd name="connsiteX2" fmla="*/ 5906799 w 7513234"/>
              <a:gd name="connsiteY2" fmla="*/ 7573122 h 7573122"/>
              <a:gd name="connsiteX3" fmla="*/ 0 w 7513234"/>
              <a:gd name="connsiteY3" fmla="*/ 7559675 h 7573122"/>
              <a:gd name="connsiteX4" fmla="*/ 0 w 7513234"/>
              <a:gd name="connsiteY4" fmla="*/ 0 h 7573122"/>
              <a:gd name="connsiteX0" fmla="*/ 0 w 7513234"/>
              <a:gd name="connsiteY0" fmla="*/ 0 h 7564496"/>
              <a:gd name="connsiteX1" fmla="*/ 7513234 w 7513234"/>
              <a:gd name="connsiteY1" fmla="*/ 3806 h 7564496"/>
              <a:gd name="connsiteX2" fmla="*/ 5906799 w 7513234"/>
              <a:gd name="connsiteY2" fmla="*/ 7564496 h 7564496"/>
              <a:gd name="connsiteX3" fmla="*/ 0 w 7513234"/>
              <a:gd name="connsiteY3" fmla="*/ 7559675 h 7564496"/>
              <a:gd name="connsiteX4" fmla="*/ 0 w 7513234"/>
              <a:gd name="connsiteY4" fmla="*/ 0 h 7564496"/>
              <a:gd name="connsiteX0" fmla="*/ 0 w 7516409"/>
              <a:gd name="connsiteY0" fmla="*/ 0 h 7564496"/>
              <a:gd name="connsiteX1" fmla="*/ 7516409 w 7516409"/>
              <a:gd name="connsiteY1" fmla="*/ 631 h 7564496"/>
              <a:gd name="connsiteX2" fmla="*/ 5906799 w 7516409"/>
              <a:gd name="connsiteY2" fmla="*/ 7564496 h 7564496"/>
              <a:gd name="connsiteX3" fmla="*/ 0 w 7516409"/>
              <a:gd name="connsiteY3" fmla="*/ 7559675 h 7564496"/>
              <a:gd name="connsiteX4" fmla="*/ 0 w 7516409"/>
              <a:gd name="connsiteY4" fmla="*/ 0 h 7564496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  <a:gd name="connsiteX0" fmla="*/ 0 w 7516409"/>
              <a:gd name="connsiteY0" fmla="*/ 0 h 7566025"/>
              <a:gd name="connsiteX1" fmla="*/ 7516409 w 7516409"/>
              <a:gd name="connsiteY1" fmla="*/ 631 h 7566025"/>
              <a:gd name="connsiteX2" fmla="*/ 5906799 w 7516409"/>
              <a:gd name="connsiteY2" fmla="*/ 7564496 h 7566025"/>
              <a:gd name="connsiteX3" fmla="*/ 3175 w 7516409"/>
              <a:gd name="connsiteY3" fmla="*/ 7566025 h 7566025"/>
              <a:gd name="connsiteX4" fmla="*/ 0 w 7516409"/>
              <a:gd name="connsiteY4" fmla="*/ 0 h 75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16409" h="7566025">
                <a:moveTo>
                  <a:pt x="0" y="0"/>
                </a:moveTo>
                <a:lnTo>
                  <a:pt x="7516409" y="631"/>
                </a:lnTo>
                <a:lnTo>
                  <a:pt x="5906799" y="7564496"/>
                </a:lnTo>
                <a:lnTo>
                  <a:pt x="3175" y="7566025"/>
                </a:lnTo>
                <a:cubicBezTo>
                  <a:pt x="2117" y="5044017"/>
                  <a:pt x="1058" y="2522008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D54CE1B-CAA1-904F-05CF-30697D7834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5920"/>
            <a:ext cx="8371967" cy="591375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8CD3A56B-09BE-CDFA-AF6C-DF5D6296AF91}"/>
              </a:ext>
            </a:extLst>
          </p:cNvPr>
          <p:cNvSpPr/>
          <p:nvPr userDrawn="1"/>
        </p:nvSpPr>
        <p:spPr>
          <a:xfrm>
            <a:off x="0" y="0"/>
            <a:ext cx="13454253" cy="174917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11151 w 13439775"/>
              <a:gd name="connsiteY0" fmla="*/ 646771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11151 w 13439775"/>
              <a:gd name="connsiteY4" fmla="*/ 646771 h 2357438"/>
              <a:gd name="connsiteX0" fmla="*/ 11151 w 13439775"/>
              <a:gd name="connsiteY0" fmla="*/ 33454 h 1744121"/>
              <a:gd name="connsiteX1" fmla="*/ 13428624 w 13439775"/>
              <a:gd name="connsiteY1" fmla="*/ 0 h 1744121"/>
              <a:gd name="connsiteX2" fmla="*/ 13439775 w 13439775"/>
              <a:gd name="connsiteY2" fmla="*/ 572546 h 1744121"/>
              <a:gd name="connsiteX3" fmla="*/ 0 w 13439775"/>
              <a:gd name="connsiteY3" fmla="*/ 1744121 h 1744121"/>
              <a:gd name="connsiteX4" fmla="*/ 11151 w 13439775"/>
              <a:gd name="connsiteY4" fmla="*/ 33454 h 1744121"/>
              <a:gd name="connsiteX0" fmla="*/ 4801 w 13439775"/>
              <a:gd name="connsiteY0" fmla="*/ 0 h 1745592"/>
              <a:gd name="connsiteX1" fmla="*/ 1342862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0 h 1745592"/>
              <a:gd name="connsiteX1" fmla="*/ 13434974 w 13439775"/>
              <a:gd name="connsiteY1" fmla="*/ 1471 h 1745592"/>
              <a:gd name="connsiteX2" fmla="*/ 13439775 w 13439775"/>
              <a:gd name="connsiteY2" fmla="*/ 574017 h 1745592"/>
              <a:gd name="connsiteX3" fmla="*/ 0 w 13439775"/>
              <a:gd name="connsiteY3" fmla="*/ 1745592 h 1745592"/>
              <a:gd name="connsiteX4" fmla="*/ 4801 w 13439775"/>
              <a:gd name="connsiteY4" fmla="*/ 0 h 1745592"/>
              <a:gd name="connsiteX0" fmla="*/ 4801 w 13439775"/>
              <a:gd name="connsiteY0" fmla="*/ 1704 h 1747296"/>
              <a:gd name="connsiteX1" fmla="*/ 13438149 w 13439775"/>
              <a:gd name="connsiteY1" fmla="*/ 0 h 1747296"/>
              <a:gd name="connsiteX2" fmla="*/ 13439775 w 13439775"/>
              <a:gd name="connsiteY2" fmla="*/ 575721 h 1747296"/>
              <a:gd name="connsiteX3" fmla="*/ 0 w 13439775"/>
              <a:gd name="connsiteY3" fmla="*/ 1747296 h 1747296"/>
              <a:gd name="connsiteX4" fmla="*/ 4801 w 13439775"/>
              <a:gd name="connsiteY4" fmla="*/ 1704 h 174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1747296">
                <a:moveTo>
                  <a:pt x="4801" y="1704"/>
                </a:moveTo>
                <a:lnTo>
                  <a:pt x="13438149" y="0"/>
                </a:lnTo>
                <a:cubicBezTo>
                  <a:pt x="13439749" y="190849"/>
                  <a:pt x="13438175" y="384872"/>
                  <a:pt x="13439775" y="575721"/>
                </a:cubicBezTo>
                <a:lnTo>
                  <a:pt x="0" y="1747296"/>
                </a:lnTo>
                <a:cubicBezTo>
                  <a:pt x="1600" y="1165432"/>
                  <a:pt x="3201" y="583568"/>
                  <a:pt x="4801" y="17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3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580"/>
            <a:ext cx="4484831" cy="316609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13205E79-5C6E-EBD8-AD85-8024C6F78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0281" y="1846135"/>
            <a:ext cx="1319493" cy="57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7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C7381-2F39-DDB4-3D4C-244EC909F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16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468745"/>
            <a:ext cx="11016763" cy="309093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DC68310-A3D1-57EF-A784-C84EF418795D}"/>
              </a:ext>
            </a:extLst>
          </p:cNvPr>
          <p:cNvSpPr/>
          <p:nvPr userDrawn="1"/>
        </p:nvSpPr>
        <p:spPr>
          <a:xfrm>
            <a:off x="-1" y="1"/>
            <a:ext cx="13439775" cy="2357438"/>
          </a:xfrm>
          <a:custGeom>
            <a:avLst/>
            <a:gdLst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2357438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  <a:gd name="connsiteX0" fmla="*/ 0 w 13439775"/>
              <a:gd name="connsiteY0" fmla="*/ 0 h 2357438"/>
              <a:gd name="connsiteX1" fmla="*/ 13439775 w 13439775"/>
              <a:gd name="connsiteY1" fmla="*/ 0 h 2357438"/>
              <a:gd name="connsiteX2" fmla="*/ 13439775 w 13439775"/>
              <a:gd name="connsiteY2" fmla="*/ 1185863 h 2357438"/>
              <a:gd name="connsiteX3" fmla="*/ 0 w 13439775"/>
              <a:gd name="connsiteY3" fmla="*/ 2357438 h 2357438"/>
              <a:gd name="connsiteX4" fmla="*/ 0 w 13439775"/>
              <a:gd name="connsiteY4" fmla="*/ 0 h 235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9775" h="2357438">
                <a:moveTo>
                  <a:pt x="0" y="0"/>
                </a:moveTo>
                <a:lnTo>
                  <a:pt x="13439775" y="0"/>
                </a:lnTo>
                <a:lnTo>
                  <a:pt x="13439775" y="1185863"/>
                </a:lnTo>
                <a:lnTo>
                  <a:pt x="0" y="235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C7381-2F39-DDB4-3D4C-244EC909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6085" y="108496"/>
            <a:ext cx="2563689" cy="745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64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5C7381-2F39-DDB4-3D4C-244EC909F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17" y="0"/>
            <a:ext cx="10702058" cy="7559675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845B9AA-C670-941B-9144-46A17DEEB1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531036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11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nit Aim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70E114F-7FA2-C687-D2CD-CD9EA3659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736417"/>
            <a:ext cx="5794407" cy="182325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166545F-8A6C-2FAE-0A47-0650438BE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892275" cy="599653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CF489BFD-78CA-1664-2405-62C40F0944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67" y="1039528"/>
            <a:ext cx="9235907" cy="65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50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12F924-2CCA-3ED6-1E3B-2A912085A3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4500"/>
            <a:ext cx="6480818" cy="4575175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97AC16C-6BC1-6DF5-3663-221A9E45B1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57" y="0"/>
            <a:ext cx="10708417" cy="7559675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EDEF9D-73B0-8A49-956E-5D4B6C735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8" y="0"/>
            <a:ext cx="7531036" cy="53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9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8A6479A-AF7F-6E43-B906-897A078D916E}"/>
              </a:ext>
            </a:extLst>
          </p:cNvPr>
          <p:cNvSpPr/>
          <p:nvPr userDrawn="1"/>
        </p:nvSpPr>
        <p:spPr>
          <a:xfrm>
            <a:off x="-4363" y="-3"/>
            <a:ext cx="11140209" cy="756385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12506 w 9914125"/>
              <a:gd name="connsiteY0" fmla="*/ 0 h 7572181"/>
              <a:gd name="connsiteX1" fmla="*/ 9914125 w 9914125"/>
              <a:gd name="connsiteY1" fmla="*/ 0 h 7572181"/>
              <a:gd name="connsiteX2" fmla="*/ 3970896 w 9914125"/>
              <a:gd name="connsiteY2" fmla="*/ 7571706 h 7572181"/>
              <a:gd name="connsiteX3" fmla="*/ 0 w 9914125"/>
              <a:gd name="connsiteY3" fmla="*/ 7572181 h 7572181"/>
              <a:gd name="connsiteX4" fmla="*/ 12506 w 9914125"/>
              <a:gd name="connsiteY4" fmla="*/ 0 h 7572181"/>
              <a:gd name="connsiteX0" fmla="*/ 12506 w 9914125"/>
              <a:gd name="connsiteY0" fmla="*/ 0 h 7584748"/>
              <a:gd name="connsiteX1" fmla="*/ 9914125 w 9914125"/>
              <a:gd name="connsiteY1" fmla="*/ 0 h 7584748"/>
              <a:gd name="connsiteX2" fmla="*/ 3579633 w 9914125"/>
              <a:gd name="connsiteY2" fmla="*/ 7584748 h 7584748"/>
              <a:gd name="connsiteX3" fmla="*/ 0 w 9914125"/>
              <a:gd name="connsiteY3" fmla="*/ 7572181 h 7584748"/>
              <a:gd name="connsiteX4" fmla="*/ 12506 w 9914125"/>
              <a:gd name="connsiteY4" fmla="*/ 0 h 7584748"/>
              <a:gd name="connsiteX0" fmla="*/ 1668 w 9903287"/>
              <a:gd name="connsiteY0" fmla="*/ 0 h 7584748"/>
              <a:gd name="connsiteX1" fmla="*/ 9903287 w 9903287"/>
              <a:gd name="connsiteY1" fmla="*/ 0 h 7584748"/>
              <a:gd name="connsiteX2" fmla="*/ 3568795 w 9903287"/>
              <a:gd name="connsiteY2" fmla="*/ 7584748 h 7584748"/>
              <a:gd name="connsiteX3" fmla="*/ 0 w 9903287"/>
              <a:gd name="connsiteY3" fmla="*/ 5946386 h 7584748"/>
              <a:gd name="connsiteX4" fmla="*/ 1668 w 9903287"/>
              <a:gd name="connsiteY4" fmla="*/ 0 h 7584748"/>
              <a:gd name="connsiteX0" fmla="*/ 1668 w 9903287"/>
              <a:gd name="connsiteY0" fmla="*/ 0 h 5958954"/>
              <a:gd name="connsiteX1" fmla="*/ 9903287 w 9903287"/>
              <a:gd name="connsiteY1" fmla="*/ 0 h 5958954"/>
              <a:gd name="connsiteX2" fmla="*/ 4912785 w 9903287"/>
              <a:gd name="connsiteY2" fmla="*/ 5958954 h 5958954"/>
              <a:gd name="connsiteX3" fmla="*/ 0 w 9903287"/>
              <a:gd name="connsiteY3" fmla="*/ 5946386 h 5958954"/>
              <a:gd name="connsiteX4" fmla="*/ 1668 w 9903287"/>
              <a:gd name="connsiteY4" fmla="*/ 0 h 5958954"/>
              <a:gd name="connsiteX0" fmla="*/ 1668 w 9903287"/>
              <a:gd name="connsiteY0" fmla="*/ 0 h 5946386"/>
              <a:gd name="connsiteX1" fmla="*/ 9903287 w 9903287"/>
              <a:gd name="connsiteY1" fmla="*/ 0 h 5946386"/>
              <a:gd name="connsiteX2" fmla="*/ 4940900 w 9903287"/>
              <a:gd name="connsiteY2" fmla="*/ 5924592 h 5946386"/>
              <a:gd name="connsiteX3" fmla="*/ 0 w 9903287"/>
              <a:gd name="connsiteY3" fmla="*/ 5946386 h 5946386"/>
              <a:gd name="connsiteX4" fmla="*/ 1668 w 9903287"/>
              <a:gd name="connsiteY4" fmla="*/ 0 h 5946386"/>
              <a:gd name="connsiteX0" fmla="*/ 1668 w 9903287"/>
              <a:gd name="connsiteY0" fmla="*/ 0 h 5937015"/>
              <a:gd name="connsiteX1" fmla="*/ 9903287 w 9903287"/>
              <a:gd name="connsiteY1" fmla="*/ 0 h 5937015"/>
              <a:gd name="connsiteX2" fmla="*/ 4940900 w 9903287"/>
              <a:gd name="connsiteY2" fmla="*/ 5924592 h 5937015"/>
              <a:gd name="connsiteX3" fmla="*/ 0 w 9903287"/>
              <a:gd name="connsiteY3" fmla="*/ 5937015 h 5937015"/>
              <a:gd name="connsiteX4" fmla="*/ 1668 w 9903287"/>
              <a:gd name="connsiteY4" fmla="*/ 0 h 5937015"/>
              <a:gd name="connsiteX0" fmla="*/ 1668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1668 w 9895835"/>
              <a:gd name="connsiteY4" fmla="*/ 0 h 5937015"/>
              <a:gd name="connsiteX0" fmla="*/ 1508416 w 9895835"/>
              <a:gd name="connsiteY0" fmla="*/ 575351 h 5927080"/>
              <a:gd name="connsiteX1" fmla="*/ 9895835 w 9895835"/>
              <a:gd name="connsiteY1" fmla="*/ 0 h 5927080"/>
              <a:gd name="connsiteX2" fmla="*/ 4940900 w 9895835"/>
              <a:gd name="connsiteY2" fmla="*/ 5914657 h 5927080"/>
              <a:gd name="connsiteX3" fmla="*/ 0 w 9895835"/>
              <a:gd name="connsiteY3" fmla="*/ 5927080 h 5927080"/>
              <a:gd name="connsiteX4" fmla="*/ 1508416 w 9895835"/>
              <a:gd name="connsiteY4" fmla="*/ 575351 h 5927080"/>
              <a:gd name="connsiteX0" fmla="*/ 2082932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2082932 w 9895835"/>
              <a:gd name="connsiteY4" fmla="*/ 0 h 5937015"/>
              <a:gd name="connsiteX0" fmla="*/ 45030 w 7857933"/>
              <a:gd name="connsiteY0" fmla="*/ 0 h 5980369"/>
              <a:gd name="connsiteX1" fmla="*/ 7857933 w 7857933"/>
              <a:gd name="connsiteY1" fmla="*/ 9935 h 5980369"/>
              <a:gd name="connsiteX2" fmla="*/ 2902998 w 7857933"/>
              <a:gd name="connsiteY2" fmla="*/ 5924592 h 5980369"/>
              <a:gd name="connsiteX3" fmla="*/ 0 w 7857933"/>
              <a:gd name="connsiteY3" fmla="*/ 5980369 h 5980369"/>
              <a:gd name="connsiteX4" fmla="*/ 45030 w 7857933"/>
              <a:gd name="connsiteY4" fmla="*/ 0 h 5980369"/>
              <a:gd name="connsiteX0" fmla="*/ 109 w 7813012"/>
              <a:gd name="connsiteY0" fmla="*/ 0 h 5924592"/>
              <a:gd name="connsiteX1" fmla="*/ 7813012 w 7813012"/>
              <a:gd name="connsiteY1" fmla="*/ 9935 h 5924592"/>
              <a:gd name="connsiteX2" fmla="*/ 2858077 w 7813012"/>
              <a:gd name="connsiteY2" fmla="*/ 5924592 h 5924592"/>
              <a:gd name="connsiteX3" fmla="*/ 109096 w 7813012"/>
              <a:gd name="connsiteY3" fmla="*/ 5876047 h 5924592"/>
              <a:gd name="connsiteX4" fmla="*/ 109 w 7813012"/>
              <a:gd name="connsiteY4" fmla="*/ 0 h 5924592"/>
              <a:gd name="connsiteX0" fmla="*/ 463 w 7813366"/>
              <a:gd name="connsiteY0" fmla="*/ 0 h 5924592"/>
              <a:gd name="connsiteX1" fmla="*/ 7813366 w 7813366"/>
              <a:gd name="connsiteY1" fmla="*/ 9935 h 5924592"/>
              <a:gd name="connsiteX2" fmla="*/ 2858431 w 7813366"/>
              <a:gd name="connsiteY2" fmla="*/ 5924592 h 5924592"/>
              <a:gd name="connsiteX3" fmla="*/ 17536 w 7813366"/>
              <a:gd name="connsiteY3" fmla="*/ 5913305 h 5924592"/>
              <a:gd name="connsiteX4" fmla="*/ 463 w 7813366"/>
              <a:gd name="connsiteY4" fmla="*/ 0 h 5924592"/>
              <a:gd name="connsiteX0" fmla="*/ 463 w 7813366"/>
              <a:gd name="connsiteY0" fmla="*/ 0 h 5914657"/>
              <a:gd name="connsiteX1" fmla="*/ 7813366 w 7813366"/>
              <a:gd name="connsiteY1" fmla="*/ 9935 h 5914657"/>
              <a:gd name="connsiteX2" fmla="*/ 2865884 w 7813366"/>
              <a:gd name="connsiteY2" fmla="*/ 5914657 h 5914657"/>
              <a:gd name="connsiteX3" fmla="*/ 17536 w 7813366"/>
              <a:gd name="connsiteY3" fmla="*/ 5913305 h 5914657"/>
              <a:gd name="connsiteX4" fmla="*/ 463 w 7813366"/>
              <a:gd name="connsiteY4" fmla="*/ 0 h 5914657"/>
              <a:gd name="connsiteX0" fmla="*/ 7769 w 7795830"/>
              <a:gd name="connsiteY0" fmla="*/ 34774 h 5904722"/>
              <a:gd name="connsiteX1" fmla="*/ 7795830 w 7795830"/>
              <a:gd name="connsiteY1" fmla="*/ 0 h 5904722"/>
              <a:gd name="connsiteX2" fmla="*/ 2848348 w 7795830"/>
              <a:gd name="connsiteY2" fmla="*/ 5904722 h 5904722"/>
              <a:gd name="connsiteX3" fmla="*/ 0 w 7795830"/>
              <a:gd name="connsiteY3" fmla="*/ 5903370 h 5904722"/>
              <a:gd name="connsiteX4" fmla="*/ 7769 w 7795830"/>
              <a:gd name="connsiteY4" fmla="*/ 34774 h 5904722"/>
              <a:gd name="connsiteX0" fmla="*/ 998 w 7798995"/>
              <a:gd name="connsiteY0" fmla="*/ 0 h 5914657"/>
              <a:gd name="connsiteX1" fmla="*/ 7798995 w 7798995"/>
              <a:gd name="connsiteY1" fmla="*/ 9935 h 5914657"/>
              <a:gd name="connsiteX2" fmla="*/ 2851513 w 7798995"/>
              <a:gd name="connsiteY2" fmla="*/ 5914657 h 5914657"/>
              <a:gd name="connsiteX3" fmla="*/ 3165 w 7798995"/>
              <a:gd name="connsiteY3" fmla="*/ 5913305 h 5914657"/>
              <a:gd name="connsiteX4" fmla="*/ 998 w 7798995"/>
              <a:gd name="connsiteY4" fmla="*/ 0 h 5914657"/>
              <a:gd name="connsiteX0" fmla="*/ 1241 w 7799238"/>
              <a:gd name="connsiteY0" fmla="*/ 0 h 5915789"/>
              <a:gd name="connsiteX1" fmla="*/ 7799238 w 7799238"/>
              <a:gd name="connsiteY1" fmla="*/ 9935 h 5915789"/>
              <a:gd name="connsiteX2" fmla="*/ 2851756 w 7799238"/>
              <a:gd name="connsiteY2" fmla="*/ 5914657 h 5915789"/>
              <a:gd name="connsiteX3" fmla="*/ 924 w 7799238"/>
              <a:gd name="connsiteY3" fmla="*/ 5915789 h 5915789"/>
              <a:gd name="connsiteX4" fmla="*/ 1241 w 7799238"/>
              <a:gd name="connsiteY4" fmla="*/ 0 h 5915789"/>
              <a:gd name="connsiteX0" fmla="*/ 1241 w 7811661"/>
              <a:gd name="connsiteY0" fmla="*/ 2 h 5915791"/>
              <a:gd name="connsiteX1" fmla="*/ 7811661 w 7811661"/>
              <a:gd name="connsiteY1" fmla="*/ 0 h 5915791"/>
              <a:gd name="connsiteX2" fmla="*/ 2851756 w 7811661"/>
              <a:gd name="connsiteY2" fmla="*/ 5914659 h 5915791"/>
              <a:gd name="connsiteX3" fmla="*/ 924 w 7811661"/>
              <a:gd name="connsiteY3" fmla="*/ 5915791 h 5915791"/>
              <a:gd name="connsiteX4" fmla="*/ 1241 w 7811661"/>
              <a:gd name="connsiteY4" fmla="*/ 2 h 5915791"/>
              <a:gd name="connsiteX0" fmla="*/ 14 w 8714809"/>
              <a:gd name="connsiteY0" fmla="*/ 2 h 5915791"/>
              <a:gd name="connsiteX1" fmla="*/ 8714809 w 8714809"/>
              <a:gd name="connsiteY1" fmla="*/ 0 h 5915791"/>
              <a:gd name="connsiteX2" fmla="*/ 3754904 w 8714809"/>
              <a:gd name="connsiteY2" fmla="*/ 5914659 h 5915791"/>
              <a:gd name="connsiteX3" fmla="*/ 904072 w 8714809"/>
              <a:gd name="connsiteY3" fmla="*/ 5915791 h 5915791"/>
              <a:gd name="connsiteX4" fmla="*/ 14 w 8714809"/>
              <a:gd name="connsiteY4" fmla="*/ 2 h 5915791"/>
              <a:gd name="connsiteX0" fmla="*/ 2801 w 8717596"/>
              <a:gd name="connsiteY0" fmla="*/ 2 h 5918275"/>
              <a:gd name="connsiteX1" fmla="*/ 8717596 w 8717596"/>
              <a:gd name="connsiteY1" fmla="*/ 0 h 5918275"/>
              <a:gd name="connsiteX2" fmla="*/ 3757691 w 8717596"/>
              <a:gd name="connsiteY2" fmla="*/ 5914659 h 5918275"/>
              <a:gd name="connsiteX3" fmla="*/ 0 w 8717596"/>
              <a:gd name="connsiteY3" fmla="*/ 5918275 h 5918275"/>
              <a:gd name="connsiteX4" fmla="*/ 2801 w 8717596"/>
              <a:gd name="connsiteY4" fmla="*/ 2 h 591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7596" h="5918275">
                <a:moveTo>
                  <a:pt x="2801" y="2"/>
                </a:moveTo>
                <a:lnTo>
                  <a:pt x="8717596" y="0"/>
                </a:lnTo>
                <a:lnTo>
                  <a:pt x="3757691" y="5914659"/>
                </a:lnTo>
                <a:lnTo>
                  <a:pt x="0" y="5918275"/>
                </a:lnTo>
                <a:cubicBezTo>
                  <a:pt x="4169" y="3394215"/>
                  <a:pt x="-1368" y="2524062"/>
                  <a:pt x="280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AF6F07B-44FC-524A-8A43-8DDFF5685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55" y="5108670"/>
            <a:ext cx="7699996" cy="24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2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G 10">
    <p:bg>
      <p:bgPr>
        <a:solidFill>
          <a:srgbClr val="EB5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8A6479A-AF7F-6E43-B906-897A078D916E}"/>
              </a:ext>
            </a:extLst>
          </p:cNvPr>
          <p:cNvSpPr/>
          <p:nvPr userDrawn="1"/>
        </p:nvSpPr>
        <p:spPr>
          <a:xfrm>
            <a:off x="-4363" y="-3"/>
            <a:ext cx="11140209" cy="756385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12506 w 9914125"/>
              <a:gd name="connsiteY0" fmla="*/ 0 h 7572181"/>
              <a:gd name="connsiteX1" fmla="*/ 9914125 w 9914125"/>
              <a:gd name="connsiteY1" fmla="*/ 0 h 7572181"/>
              <a:gd name="connsiteX2" fmla="*/ 3970896 w 9914125"/>
              <a:gd name="connsiteY2" fmla="*/ 7571706 h 7572181"/>
              <a:gd name="connsiteX3" fmla="*/ 0 w 9914125"/>
              <a:gd name="connsiteY3" fmla="*/ 7572181 h 7572181"/>
              <a:gd name="connsiteX4" fmla="*/ 12506 w 9914125"/>
              <a:gd name="connsiteY4" fmla="*/ 0 h 7572181"/>
              <a:gd name="connsiteX0" fmla="*/ 12506 w 9914125"/>
              <a:gd name="connsiteY0" fmla="*/ 0 h 7584748"/>
              <a:gd name="connsiteX1" fmla="*/ 9914125 w 9914125"/>
              <a:gd name="connsiteY1" fmla="*/ 0 h 7584748"/>
              <a:gd name="connsiteX2" fmla="*/ 3579633 w 9914125"/>
              <a:gd name="connsiteY2" fmla="*/ 7584748 h 7584748"/>
              <a:gd name="connsiteX3" fmla="*/ 0 w 9914125"/>
              <a:gd name="connsiteY3" fmla="*/ 7572181 h 7584748"/>
              <a:gd name="connsiteX4" fmla="*/ 12506 w 9914125"/>
              <a:gd name="connsiteY4" fmla="*/ 0 h 7584748"/>
              <a:gd name="connsiteX0" fmla="*/ 1668 w 9903287"/>
              <a:gd name="connsiteY0" fmla="*/ 0 h 7584748"/>
              <a:gd name="connsiteX1" fmla="*/ 9903287 w 9903287"/>
              <a:gd name="connsiteY1" fmla="*/ 0 h 7584748"/>
              <a:gd name="connsiteX2" fmla="*/ 3568795 w 9903287"/>
              <a:gd name="connsiteY2" fmla="*/ 7584748 h 7584748"/>
              <a:gd name="connsiteX3" fmla="*/ 0 w 9903287"/>
              <a:gd name="connsiteY3" fmla="*/ 5946386 h 7584748"/>
              <a:gd name="connsiteX4" fmla="*/ 1668 w 9903287"/>
              <a:gd name="connsiteY4" fmla="*/ 0 h 7584748"/>
              <a:gd name="connsiteX0" fmla="*/ 1668 w 9903287"/>
              <a:gd name="connsiteY0" fmla="*/ 0 h 5958954"/>
              <a:gd name="connsiteX1" fmla="*/ 9903287 w 9903287"/>
              <a:gd name="connsiteY1" fmla="*/ 0 h 5958954"/>
              <a:gd name="connsiteX2" fmla="*/ 4912785 w 9903287"/>
              <a:gd name="connsiteY2" fmla="*/ 5958954 h 5958954"/>
              <a:gd name="connsiteX3" fmla="*/ 0 w 9903287"/>
              <a:gd name="connsiteY3" fmla="*/ 5946386 h 5958954"/>
              <a:gd name="connsiteX4" fmla="*/ 1668 w 9903287"/>
              <a:gd name="connsiteY4" fmla="*/ 0 h 5958954"/>
              <a:gd name="connsiteX0" fmla="*/ 1668 w 9903287"/>
              <a:gd name="connsiteY0" fmla="*/ 0 h 5946386"/>
              <a:gd name="connsiteX1" fmla="*/ 9903287 w 9903287"/>
              <a:gd name="connsiteY1" fmla="*/ 0 h 5946386"/>
              <a:gd name="connsiteX2" fmla="*/ 4940900 w 9903287"/>
              <a:gd name="connsiteY2" fmla="*/ 5924592 h 5946386"/>
              <a:gd name="connsiteX3" fmla="*/ 0 w 9903287"/>
              <a:gd name="connsiteY3" fmla="*/ 5946386 h 5946386"/>
              <a:gd name="connsiteX4" fmla="*/ 1668 w 9903287"/>
              <a:gd name="connsiteY4" fmla="*/ 0 h 5946386"/>
              <a:gd name="connsiteX0" fmla="*/ 1668 w 9903287"/>
              <a:gd name="connsiteY0" fmla="*/ 0 h 5937015"/>
              <a:gd name="connsiteX1" fmla="*/ 9903287 w 9903287"/>
              <a:gd name="connsiteY1" fmla="*/ 0 h 5937015"/>
              <a:gd name="connsiteX2" fmla="*/ 4940900 w 9903287"/>
              <a:gd name="connsiteY2" fmla="*/ 5924592 h 5937015"/>
              <a:gd name="connsiteX3" fmla="*/ 0 w 9903287"/>
              <a:gd name="connsiteY3" fmla="*/ 5937015 h 5937015"/>
              <a:gd name="connsiteX4" fmla="*/ 1668 w 9903287"/>
              <a:gd name="connsiteY4" fmla="*/ 0 h 5937015"/>
              <a:gd name="connsiteX0" fmla="*/ 1668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1668 w 9895835"/>
              <a:gd name="connsiteY4" fmla="*/ 0 h 5937015"/>
              <a:gd name="connsiteX0" fmla="*/ 1508416 w 9895835"/>
              <a:gd name="connsiteY0" fmla="*/ 575351 h 5927080"/>
              <a:gd name="connsiteX1" fmla="*/ 9895835 w 9895835"/>
              <a:gd name="connsiteY1" fmla="*/ 0 h 5927080"/>
              <a:gd name="connsiteX2" fmla="*/ 4940900 w 9895835"/>
              <a:gd name="connsiteY2" fmla="*/ 5914657 h 5927080"/>
              <a:gd name="connsiteX3" fmla="*/ 0 w 9895835"/>
              <a:gd name="connsiteY3" fmla="*/ 5927080 h 5927080"/>
              <a:gd name="connsiteX4" fmla="*/ 1508416 w 9895835"/>
              <a:gd name="connsiteY4" fmla="*/ 575351 h 5927080"/>
              <a:gd name="connsiteX0" fmla="*/ 2082932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2082932 w 9895835"/>
              <a:gd name="connsiteY4" fmla="*/ 0 h 5937015"/>
              <a:gd name="connsiteX0" fmla="*/ 45030 w 7857933"/>
              <a:gd name="connsiteY0" fmla="*/ 0 h 5980369"/>
              <a:gd name="connsiteX1" fmla="*/ 7857933 w 7857933"/>
              <a:gd name="connsiteY1" fmla="*/ 9935 h 5980369"/>
              <a:gd name="connsiteX2" fmla="*/ 2902998 w 7857933"/>
              <a:gd name="connsiteY2" fmla="*/ 5924592 h 5980369"/>
              <a:gd name="connsiteX3" fmla="*/ 0 w 7857933"/>
              <a:gd name="connsiteY3" fmla="*/ 5980369 h 5980369"/>
              <a:gd name="connsiteX4" fmla="*/ 45030 w 7857933"/>
              <a:gd name="connsiteY4" fmla="*/ 0 h 5980369"/>
              <a:gd name="connsiteX0" fmla="*/ 109 w 7813012"/>
              <a:gd name="connsiteY0" fmla="*/ 0 h 5924592"/>
              <a:gd name="connsiteX1" fmla="*/ 7813012 w 7813012"/>
              <a:gd name="connsiteY1" fmla="*/ 9935 h 5924592"/>
              <a:gd name="connsiteX2" fmla="*/ 2858077 w 7813012"/>
              <a:gd name="connsiteY2" fmla="*/ 5924592 h 5924592"/>
              <a:gd name="connsiteX3" fmla="*/ 109096 w 7813012"/>
              <a:gd name="connsiteY3" fmla="*/ 5876047 h 5924592"/>
              <a:gd name="connsiteX4" fmla="*/ 109 w 7813012"/>
              <a:gd name="connsiteY4" fmla="*/ 0 h 5924592"/>
              <a:gd name="connsiteX0" fmla="*/ 463 w 7813366"/>
              <a:gd name="connsiteY0" fmla="*/ 0 h 5924592"/>
              <a:gd name="connsiteX1" fmla="*/ 7813366 w 7813366"/>
              <a:gd name="connsiteY1" fmla="*/ 9935 h 5924592"/>
              <a:gd name="connsiteX2" fmla="*/ 2858431 w 7813366"/>
              <a:gd name="connsiteY2" fmla="*/ 5924592 h 5924592"/>
              <a:gd name="connsiteX3" fmla="*/ 17536 w 7813366"/>
              <a:gd name="connsiteY3" fmla="*/ 5913305 h 5924592"/>
              <a:gd name="connsiteX4" fmla="*/ 463 w 7813366"/>
              <a:gd name="connsiteY4" fmla="*/ 0 h 5924592"/>
              <a:gd name="connsiteX0" fmla="*/ 463 w 7813366"/>
              <a:gd name="connsiteY0" fmla="*/ 0 h 5914657"/>
              <a:gd name="connsiteX1" fmla="*/ 7813366 w 7813366"/>
              <a:gd name="connsiteY1" fmla="*/ 9935 h 5914657"/>
              <a:gd name="connsiteX2" fmla="*/ 2865884 w 7813366"/>
              <a:gd name="connsiteY2" fmla="*/ 5914657 h 5914657"/>
              <a:gd name="connsiteX3" fmla="*/ 17536 w 7813366"/>
              <a:gd name="connsiteY3" fmla="*/ 5913305 h 5914657"/>
              <a:gd name="connsiteX4" fmla="*/ 463 w 7813366"/>
              <a:gd name="connsiteY4" fmla="*/ 0 h 5914657"/>
              <a:gd name="connsiteX0" fmla="*/ 7769 w 7795830"/>
              <a:gd name="connsiteY0" fmla="*/ 34774 h 5904722"/>
              <a:gd name="connsiteX1" fmla="*/ 7795830 w 7795830"/>
              <a:gd name="connsiteY1" fmla="*/ 0 h 5904722"/>
              <a:gd name="connsiteX2" fmla="*/ 2848348 w 7795830"/>
              <a:gd name="connsiteY2" fmla="*/ 5904722 h 5904722"/>
              <a:gd name="connsiteX3" fmla="*/ 0 w 7795830"/>
              <a:gd name="connsiteY3" fmla="*/ 5903370 h 5904722"/>
              <a:gd name="connsiteX4" fmla="*/ 7769 w 7795830"/>
              <a:gd name="connsiteY4" fmla="*/ 34774 h 5904722"/>
              <a:gd name="connsiteX0" fmla="*/ 998 w 7798995"/>
              <a:gd name="connsiteY0" fmla="*/ 0 h 5914657"/>
              <a:gd name="connsiteX1" fmla="*/ 7798995 w 7798995"/>
              <a:gd name="connsiteY1" fmla="*/ 9935 h 5914657"/>
              <a:gd name="connsiteX2" fmla="*/ 2851513 w 7798995"/>
              <a:gd name="connsiteY2" fmla="*/ 5914657 h 5914657"/>
              <a:gd name="connsiteX3" fmla="*/ 3165 w 7798995"/>
              <a:gd name="connsiteY3" fmla="*/ 5913305 h 5914657"/>
              <a:gd name="connsiteX4" fmla="*/ 998 w 7798995"/>
              <a:gd name="connsiteY4" fmla="*/ 0 h 5914657"/>
              <a:gd name="connsiteX0" fmla="*/ 1241 w 7799238"/>
              <a:gd name="connsiteY0" fmla="*/ 0 h 5915789"/>
              <a:gd name="connsiteX1" fmla="*/ 7799238 w 7799238"/>
              <a:gd name="connsiteY1" fmla="*/ 9935 h 5915789"/>
              <a:gd name="connsiteX2" fmla="*/ 2851756 w 7799238"/>
              <a:gd name="connsiteY2" fmla="*/ 5914657 h 5915789"/>
              <a:gd name="connsiteX3" fmla="*/ 924 w 7799238"/>
              <a:gd name="connsiteY3" fmla="*/ 5915789 h 5915789"/>
              <a:gd name="connsiteX4" fmla="*/ 1241 w 7799238"/>
              <a:gd name="connsiteY4" fmla="*/ 0 h 5915789"/>
              <a:gd name="connsiteX0" fmla="*/ 1241 w 7811661"/>
              <a:gd name="connsiteY0" fmla="*/ 2 h 5915791"/>
              <a:gd name="connsiteX1" fmla="*/ 7811661 w 7811661"/>
              <a:gd name="connsiteY1" fmla="*/ 0 h 5915791"/>
              <a:gd name="connsiteX2" fmla="*/ 2851756 w 7811661"/>
              <a:gd name="connsiteY2" fmla="*/ 5914659 h 5915791"/>
              <a:gd name="connsiteX3" fmla="*/ 924 w 7811661"/>
              <a:gd name="connsiteY3" fmla="*/ 5915791 h 5915791"/>
              <a:gd name="connsiteX4" fmla="*/ 1241 w 7811661"/>
              <a:gd name="connsiteY4" fmla="*/ 2 h 5915791"/>
              <a:gd name="connsiteX0" fmla="*/ 14 w 8714809"/>
              <a:gd name="connsiteY0" fmla="*/ 2 h 5915791"/>
              <a:gd name="connsiteX1" fmla="*/ 8714809 w 8714809"/>
              <a:gd name="connsiteY1" fmla="*/ 0 h 5915791"/>
              <a:gd name="connsiteX2" fmla="*/ 3754904 w 8714809"/>
              <a:gd name="connsiteY2" fmla="*/ 5914659 h 5915791"/>
              <a:gd name="connsiteX3" fmla="*/ 904072 w 8714809"/>
              <a:gd name="connsiteY3" fmla="*/ 5915791 h 5915791"/>
              <a:gd name="connsiteX4" fmla="*/ 14 w 8714809"/>
              <a:gd name="connsiteY4" fmla="*/ 2 h 5915791"/>
              <a:gd name="connsiteX0" fmla="*/ 2801 w 8717596"/>
              <a:gd name="connsiteY0" fmla="*/ 2 h 5918275"/>
              <a:gd name="connsiteX1" fmla="*/ 8717596 w 8717596"/>
              <a:gd name="connsiteY1" fmla="*/ 0 h 5918275"/>
              <a:gd name="connsiteX2" fmla="*/ 3757691 w 8717596"/>
              <a:gd name="connsiteY2" fmla="*/ 5914659 h 5918275"/>
              <a:gd name="connsiteX3" fmla="*/ 0 w 8717596"/>
              <a:gd name="connsiteY3" fmla="*/ 5918275 h 5918275"/>
              <a:gd name="connsiteX4" fmla="*/ 2801 w 8717596"/>
              <a:gd name="connsiteY4" fmla="*/ 2 h 591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7596" h="5918275">
                <a:moveTo>
                  <a:pt x="2801" y="2"/>
                </a:moveTo>
                <a:lnTo>
                  <a:pt x="8717596" y="0"/>
                </a:lnTo>
                <a:lnTo>
                  <a:pt x="3757691" y="5914659"/>
                </a:lnTo>
                <a:lnTo>
                  <a:pt x="0" y="5918275"/>
                </a:lnTo>
                <a:cubicBezTo>
                  <a:pt x="4169" y="3394215"/>
                  <a:pt x="-1368" y="2524062"/>
                  <a:pt x="280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2337BA4-23D3-60F7-0E4B-1DBD3C1EA1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3" y="4502426"/>
            <a:ext cx="4330649" cy="30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5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10">
    <p:bg>
      <p:bgPr>
        <a:solidFill>
          <a:srgbClr val="EB5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8A6479A-AF7F-6E43-B906-897A078D916E}"/>
              </a:ext>
            </a:extLst>
          </p:cNvPr>
          <p:cNvSpPr/>
          <p:nvPr userDrawn="1"/>
        </p:nvSpPr>
        <p:spPr>
          <a:xfrm>
            <a:off x="-4363" y="-3"/>
            <a:ext cx="11140209" cy="7563855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71706"/>
              <a:gd name="connsiteX1" fmla="*/ 6701590 w 6701590"/>
              <a:gd name="connsiteY1" fmla="*/ 0 h 7571706"/>
              <a:gd name="connsiteX2" fmla="*/ 3958390 w 6701590"/>
              <a:gd name="connsiteY2" fmla="*/ 7571706 h 7571706"/>
              <a:gd name="connsiteX3" fmla="*/ 0 w 6701590"/>
              <a:gd name="connsiteY3" fmla="*/ 7559675 h 7571706"/>
              <a:gd name="connsiteX4" fmla="*/ 0 w 6701590"/>
              <a:gd name="connsiteY4" fmla="*/ 0 h 7571706"/>
              <a:gd name="connsiteX0" fmla="*/ 0 w 5558590"/>
              <a:gd name="connsiteY0" fmla="*/ 0 h 7571706"/>
              <a:gd name="connsiteX1" fmla="*/ 5558590 w 5558590"/>
              <a:gd name="connsiteY1" fmla="*/ 0 h 7571706"/>
              <a:gd name="connsiteX2" fmla="*/ 3958390 w 5558590"/>
              <a:gd name="connsiteY2" fmla="*/ 7571706 h 7571706"/>
              <a:gd name="connsiteX3" fmla="*/ 0 w 5558590"/>
              <a:gd name="connsiteY3" fmla="*/ 7559675 h 7571706"/>
              <a:gd name="connsiteX4" fmla="*/ 0 w 5558590"/>
              <a:gd name="connsiteY4" fmla="*/ 0 h 7571706"/>
              <a:gd name="connsiteX0" fmla="*/ 12506 w 5571096"/>
              <a:gd name="connsiteY0" fmla="*/ 0 h 7572181"/>
              <a:gd name="connsiteX1" fmla="*/ 5571096 w 5571096"/>
              <a:gd name="connsiteY1" fmla="*/ 0 h 7572181"/>
              <a:gd name="connsiteX2" fmla="*/ 3970896 w 5571096"/>
              <a:gd name="connsiteY2" fmla="*/ 7571706 h 7572181"/>
              <a:gd name="connsiteX3" fmla="*/ 0 w 5571096"/>
              <a:gd name="connsiteY3" fmla="*/ 7572181 h 7572181"/>
              <a:gd name="connsiteX4" fmla="*/ 12506 w 5571096"/>
              <a:gd name="connsiteY4" fmla="*/ 0 h 7572181"/>
              <a:gd name="connsiteX0" fmla="*/ 12506 w 9914125"/>
              <a:gd name="connsiteY0" fmla="*/ 0 h 7572181"/>
              <a:gd name="connsiteX1" fmla="*/ 9914125 w 9914125"/>
              <a:gd name="connsiteY1" fmla="*/ 0 h 7572181"/>
              <a:gd name="connsiteX2" fmla="*/ 3970896 w 9914125"/>
              <a:gd name="connsiteY2" fmla="*/ 7571706 h 7572181"/>
              <a:gd name="connsiteX3" fmla="*/ 0 w 9914125"/>
              <a:gd name="connsiteY3" fmla="*/ 7572181 h 7572181"/>
              <a:gd name="connsiteX4" fmla="*/ 12506 w 9914125"/>
              <a:gd name="connsiteY4" fmla="*/ 0 h 7572181"/>
              <a:gd name="connsiteX0" fmla="*/ 12506 w 9914125"/>
              <a:gd name="connsiteY0" fmla="*/ 0 h 7584748"/>
              <a:gd name="connsiteX1" fmla="*/ 9914125 w 9914125"/>
              <a:gd name="connsiteY1" fmla="*/ 0 h 7584748"/>
              <a:gd name="connsiteX2" fmla="*/ 3579633 w 9914125"/>
              <a:gd name="connsiteY2" fmla="*/ 7584748 h 7584748"/>
              <a:gd name="connsiteX3" fmla="*/ 0 w 9914125"/>
              <a:gd name="connsiteY3" fmla="*/ 7572181 h 7584748"/>
              <a:gd name="connsiteX4" fmla="*/ 12506 w 9914125"/>
              <a:gd name="connsiteY4" fmla="*/ 0 h 7584748"/>
              <a:gd name="connsiteX0" fmla="*/ 1668 w 9903287"/>
              <a:gd name="connsiteY0" fmla="*/ 0 h 7584748"/>
              <a:gd name="connsiteX1" fmla="*/ 9903287 w 9903287"/>
              <a:gd name="connsiteY1" fmla="*/ 0 h 7584748"/>
              <a:gd name="connsiteX2" fmla="*/ 3568795 w 9903287"/>
              <a:gd name="connsiteY2" fmla="*/ 7584748 h 7584748"/>
              <a:gd name="connsiteX3" fmla="*/ 0 w 9903287"/>
              <a:gd name="connsiteY3" fmla="*/ 5946386 h 7584748"/>
              <a:gd name="connsiteX4" fmla="*/ 1668 w 9903287"/>
              <a:gd name="connsiteY4" fmla="*/ 0 h 7584748"/>
              <a:gd name="connsiteX0" fmla="*/ 1668 w 9903287"/>
              <a:gd name="connsiteY0" fmla="*/ 0 h 5958954"/>
              <a:gd name="connsiteX1" fmla="*/ 9903287 w 9903287"/>
              <a:gd name="connsiteY1" fmla="*/ 0 h 5958954"/>
              <a:gd name="connsiteX2" fmla="*/ 4912785 w 9903287"/>
              <a:gd name="connsiteY2" fmla="*/ 5958954 h 5958954"/>
              <a:gd name="connsiteX3" fmla="*/ 0 w 9903287"/>
              <a:gd name="connsiteY3" fmla="*/ 5946386 h 5958954"/>
              <a:gd name="connsiteX4" fmla="*/ 1668 w 9903287"/>
              <a:gd name="connsiteY4" fmla="*/ 0 h 5958954"/>
              <a:gd name="connsiteX0" fmla="*/ 1668 w 9903287"/>
              <a:gd name="connsiteY0" fmla="*/ 0 h 5946386"/>
              <a:gd name="connsiteX1" fmla="*/ 9903287 w 9903287"/>
              <a:gd name="connsiteY1" fmla="*/ 0 h 5946386"/>
              <a:gd name="connsiteX2" fmla="*/ 4940900 w 9903287"/>
              <a:gd name="connsiteY2" fmla="*/ 5924592 h 5946386"/>
              <a:gd name="connsiteX3" fmla="*/ 0 w 9903287"/>
              <a:gd name="connsiteY3" fmla="*/ 5946386 h 5946386"/>
              <a:gd name="connsiteX4" fmla="*/ 1668 w 9903287"/>
              <a:gd name="connsiteY4" fmla="*/ 0 h 5946386"/>
              <a:gd name="connsiteX0" fmla="*/ 1668 w 9903287"/>
              <a:gd name="connsiteY0" fmla="*/ 0 h 5937015"/>
              <a:gd name="connsiteX1" fmla="*/ 9903287 w 9903287"/>
              <a:gd name="connsiteY1" fmla="*/ 0 h 5937015"/>
              <a:gd name="connsiteX2" fmla="*/ 4940900 w 9903287"/>
              <a:gd name="connsiteY2" fmla="*/ 5924592 h 5937015"/>
              <a:gd name="connsiteX3" fmla="*/ 0 w 9903287"/>
              <a:gd name="connsiteY3" fmla="*/ 5937015 h 5937015"/>
              <a:gd name="connsiteX4" fmla="*/ 1668 w 9903287"/>
              <a:gd name="connsiteY4" fmla="*/ 0 h 5937015"/>
              <a:gd name="connsiteX0" fmla="*/ 1668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1668 w 9895835"/>
              <a:gd name="connsiteY4" fmla="*/ 0 h 5937015"/>
              <a:gd name="connsiteX0" fmla="*/ 1508416 w 9895835"/>
              <a:gd name="connsiteY0" fmla="*/ 575351 h 5927080"/>
              <a:gd name="connsiteX1" fmla="*/ 9895835 w 9895835"/>
              <a:gd name="connsiteY1" fmla="*/ 0 h 5927080"/>
              <a:gd name="connsiteX2" fmla="*/ 4940900 w 9895835"/>
              <a:gd name="connsiteY2" fmla="*/ 5914657 h 5927080"/>
              <a:gd name="connsiteX3" fmla="*/ 0 w 9895835"/>
              <a:gd name="connsiteY3" fmla="*/ 5927080 h 5927080"/>
              <a:gd name="connsiteX4" fmla="*/ 1508416 w 9895835"/>
              <a:gd name="connsiteY4" fmla="*/ 575351 h 5927080"/>
              <a:gd name="connsiteX0" fmla="*/ 2082932 w 9895835"/>
              <a:gd name="connsiteY0" fmla="*/ 0 h 5937015"/>
              <a:gd name="connsiteX1" fmla="*/ 9895835 w 9895835"/>
              <a:gd name="connsiteY1" fmla="*/ 9935 h 5937015"/>
              <a:gd name="connsiteX2" fmla="*/ 4940900 w 9895835"/>
              <a:gd name="connsiteY2" fmla="*/ 5924592 h 5937015"/>
              <a:gd name="connsiteX3" fmla="*/ 0 w 9895835"/>
              <a:gd name="connsiteY3" fmla="*/ 5937015 h 5937015"/>
              <a:gd name="connsiteX4" fmla="*/ 2082932 w 9895835"/>
              <a:gd name="connsiteY4" fmla="*/ 0 h 5937015"/>
              <a:gd name="connsiteX0" fmla="*/ 45030 w 7857933"/>
              <a:gd name="connsiteY0" fmla="*/ 0 h 5980369"/>
              <a:gd name="connsiteX1" fmla="*/ 7857933 w 7857933"/>
              <a:gd name="connsiteY1" fmla="*/ 9935 h 5980369"/>
              <a:gd name="connsiteX2" fmla="*/ 2902998 w 7857933"/>
              <a:gd name="connsiteY2" fmla="*/ 5924592 h 5980369"/>
              <a:gd name="connsiteX3" fmla="*/ 0 w 7857933"/>
              <a:gd name="connsiteY3" fmla="*/ 5980369 h 5980369"/>
              <a:gd name="connsiteX4" fmla="*/ 45030 w 7857933"/>
              <a:gd name="connsiteY4" fmla="*/ 0 h 5980369"/>
              <a:gd name="connsiteX0" fmla="*/ 109 w 7813012"/>
              <a:gd name="connsiteY0" fmla="*/ 0 h 5924592"/>
              <a:gd name="connsiteX1" fmla="*/ 7813012 w 7813012"/>
              <a:gd name="connsiteY1" fmla="*/ 9935 h 5924592"/>
              <a:gd name="connsiteX2" fmla="*/ 2858077 w 7813012"/>
              <a:gd name="connsiteY2" fmla="*/ 5924592 h 5924592"/>
              <a:gd name="connsiteX3" fmla="*/ 109096 w 7813012"/>
              <a:gd name="connsiteY3" fmla="*/ 5876047 h 5924592"/>
              <a:gd name="connsiteX4" fmla="*/ 109 w 7813012"/>
              <a:gd name="connsiteY4" fmla="*/ 0 h 5924592"/>
              <a:gd name="connsiteX0" fmla="*/ 463 w 7813366"/>
              <a:gd name="connsiteY0" fmla="*/ 0 h 5924592"/>
              <a:gd name="connsiteX1" fmla="*/ 7813366 w 7813366"/>
              <a:gd name="connsiteY1" fmla="*/ 9935 h 5924592"/>
              <a:gd name="connsiteX2" fmla="*/ 2858431 w 7813366"/>
              <a:gd name="connsiteY2" fmla="*/ 5924592 h 5924592"/>
              <a:gd name="connsiteX3" fmla="*/ 17536 w 7813366"/>
              <a:gd name="connsiteY3" fmla="*/ 5913305 h 5924592"/>
              <a:gd name="connsiteX4" fmla="*/ 463 w 7813366"/>
              <a:gd name="connsiteY4" fmla="*/ 0 h 5924592"/>
              <a:gd name="connsiteX0" fmla="*/ 463 w 7813366"/>
              <a:gd name="connsiteY0" fmla="*/ 0 h 5914657"/>
              <a:gd name="connsiteX1" fmla="*/ 7813366 w 7813366"/>
              <a:gd name="connsiteY1" fmla="*/ 9935 h 5914657"/>
              <a:gd name="connsiteX2" fmla="*/ 2865884 w 7813366"/>
              <a:gd name="connsiteY2" fmla="*/ 5914657 h 5914657"/>
              <a:gd name="connsiteX3" fmla="*/ 17536 w 7813366"/>
              <a:gd name="connsiteY3" fmla="*/ 5913305 h 5914657"/>
              <a:gd name="connsiteX4" fmla="*/ 463 w 7813366"/>
              <a:gd name="connsiteY4" fmla="*/ 0 h 5914657"/>
              <a:gd name="connsiteX0" fmla="*/ 7769 w 7795830"/>
              <a:gd name="connsiteY0" fmla="*/ 34774 h 5904722"/>
              <a:gd name="connsiteX1" fmla="*/ 7795830 w 7795830"/>
              <a:gd name="connsiteY1" fmla="*/ 0 h 5904722"/>
              <a:gd name="connsiteX2" fmla="*/ 2848348 w 7795830"/>
              <a:gd name="connsiteY2" fmla="*/ 5904722 h 5904722"/>
              <a:gd name="connsiteX3" fmla="*/ 0 w 7795830"/>
              <a:gd name="connsiteY3" fmla="*/ 5903370 h 5904722"/>
              <a:gd name="connsiteX4" fmla="*/ 7769 w 7795830"/>
              <a:gd name="connsiteY4" fmla="*/ 34774 h 5904722"/>
              <a:gd name="connsiteX0" fmla="*/ 998 w 7798995"/>
              <a:gd name="connsiteY0" fmla="*/ 0 h 5914657"/>
              <a:gd name="connsiteX1" fmla="*/ 7798995 w 7798995"/>
              <a:gd name="connsiteY1" fmla="*/ 9935 h 5914657"/>
              <a:gd name="connsiteX2" fmla="*/ 2851513 w 7798995"/>
              <a:gd name="connsiteY2" fmla="*/ 5914657 h 5914657"/>
              <a:gd name="connsiteX3" fmla="*/ 3165 w 7798995"/>
              <a:gd name="connsiteY3" fmla="*/ 5913305 h 5914657"/>
              <a:gd name="connsiteX4" fmla="*/ 998 w 7798995"/>
              <a:gd name="connsiteY4" fmla="*/ 0 h 5914657"/>
              <a:gd name="connsiteX0" fmla="*/ 1241 w 7799238"/>
              <a:gd name="connsiteY0" fmla="*/ 0 h 5915789"/>
              <a:gd name="connsiteX1" fmla="*/ 7799238 w 7799238"/>
              <a:gd name="connsiteY1" fmla="*/ 9935 h 5915789"/>
              <a:gd name="connsiteX2" fmla="*/ 2851756 w 7799238"/>
              <a:gd name="connsiteY2" fmla="*/ 5914657 h 5915789"/>
              <a:gd name="connsiteX3" fmla="*/ 924 w 7799238"/>
              <a:gd name="connsiteY3" fmla="*/ 5915789 h 5915789"/>
              <a:gd name="connsiteX4" fmla="*/ 1241 w 7799238"/>
              <a:gd name="connsiteY4" fmla="*/ 0 h 5915789"/>
              <a:gd name="connsiteX0" fmla="*/ 1241 w 7811661"/>
              <a:gd name="connsiteY0" fmla="*/ 2 h 5915791"/>
              <a:gd name="connsiteX1" fmla="*/ 7811661 w 7811661"/>
              <a:gd name="connsiteY1" fmla="*/ 0 h 5915791"/>
              <a:gd name="connsiteX2" fmla="*/ 2851756 w 7811661"/>
              <a:gd name="connsiteY2" fmla="*/ 5914659 h 5915791"/>
              <a:gd name="connsiteX3" fmla="*/ 924 w 7811661"/>
              <a:gd name="connsiteY3" fmla="*/ 5915791 h 5915791"/>
              <a:gd name="connsiteX4" fmla="*/ 1241 w 7811661"/>
              <a:gd name="connsiteY4" fmla="*/ 2 h 5915791"/>
              <a:gd name="connsiteX0" fmla="*/ 14 w 8714809"/>
              <a:gd name="connsiteY0" fmla="*/ 2 h 5915791"/>
              <a:gd name="connsiteX1" fmla="*/ 8714809 w 8714809"/>
              <a:gd name="connsiteY1" fmla="*/ 0 h 5915791"/>
              <a:gd name="connsiteX2" fmla="*/ 3754904 w 8714809"/>
              <a:gd name="connsiteY2" fmla="*/ 5914659 h 5915791"/>
              <a:gd name="connsiteX3" fmla="*/ 904072 w 8714809"/>
              <a:gd name="connsiteY3" fmla="*/ 5915791 h 5915791"/>
              <a:gd name="connsiteX4" fmla="*/ 14 w 8714809"/>
              <a:gd name="connsiteY4" fmla="*/ 2 h 5915791"/>
              <a:gd name="connsiteX0" fmla="*/ 2801 w 8717596"/>
              <a:gd name="connsiteY0" fmla="*/ 2 h 5918275"/>
              <a:gd name="connsiteX1" fmla="*/ 8717596 w 8717596"/>
              <a:gd name="connsiteY1" fmla="*/ 0 h 5918275"/>
              <a:gd name="connsiteX2" fmla="*/ 3757691 w 8717596"/>
              <a:gd name="connsiteY2" fmla="*/ 5914659 h 5918275"/>
              <a:gd name="connsiteX3" fmla="*/ 0 w 8717596"/>
              <a:gd name="connsiteY3" fmla="*/ 5918275 h 5918275"/>
              <a:gd name="connsiteX4" fmla="*/ 2801 w 8717596"/>
              <a:gd name="connsiteY4" fmla="*/ 2 h 591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7596" h="5918275">
                <a:moveTo>
                  <a:pt x="2801" y="2"/>
                </a:moveTo>
                <a:lnTo>
                  <a:pt x="8717596" y="0"/>
                </a:lnTo>
                <a:lnTo>
                  <a:pt x="3757691" y="5914659"/>
                </a:lnTo>
                <a:lnTo>
                  <a:pt x="0" y="5918275"/>
                </a:lnTo>
                <a:cubicBezTo>
                  <a:pt x="4169" y="3394215"/>
                  <a:pt x="-1368" y="2524062"/>
                  <a:pt x="2801" y="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773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 rot="10800000">
            <a:off x="5887056" y="-5014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AACF1-826C-BA4E-8E2A-930D47E14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" y="5246879"/>
            <a:ext cx="7908172" cy="23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897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 rot="10800000">
            <a:off x="5887056" y="-5014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7CD366E-F41D-D16D-456D-9C4C558D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4859"/>
            <a:ext cx="5063792" cy="35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60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0" y="-2675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7CD366E-F41D-D16D-456D-9C4C558D6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859"/>
            <a:ext cx="5063792" cy="35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92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0" y="-2675"/>
            <a:ext cx="7552237" cy="7565023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5140" h="7547005">
                <a:moveTo>
                  <a:pt x="664" y="0"/>
                </a:moveTo>
                <a:lnTo>
                  <a:pt x="7535140" y="333"/>
                </a:lnTo>
                <a:lnTo>
                  <a:pt x="5947140" y="7547005"/>
                </a:lnTo>
                <a:lnTo>
                  <a:pt x="1280" y="7540671"/>
                </a:lnTo>
                <a:cubicBezTo>
                  <a:pt x="-2895" y="5020779"/>
                  <a:pt x="4839" y="2519892"/>
                  <a:pt x="664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4A75B-5FC3-7DF7-F2F4-60EB6DA9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" y="701040"/>
            <a:ext cx="9715381" cy="685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465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-3285" y="-981"/>
            <a:ext cx="8185169" cy="7565671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3839 h 7547005"/>
              <a:gd name="connsiteX4" fmla="*/ 664 w 7535140"/>
              <a:gd name="connsiteY4" fmla="*/ 0 h 7547005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629503 w 8163363"/>
              <a:gd name="connsiteY3" fmla="*/ 7543506 h 7546672"/>
              <a:gd name="connsiteX4" fmla="*/ 0 w 8163363"/>
              <a:gd name="connsiteY4" fmla="*/ 8524 h 7546672"/>
              <a:gd name="connsiteX0" fmla="*/ 8921 w 8172284"/>
              <a:gd name="connsiteY0" fmla="*/ 8524 h 7546672"/>
              <a:gd name="connsiteX1" fmla="*/ 8172284 w 8172284"/>
              <a:gd name="connsiteY1" fmla="*/ 0 h 7546672"/>
              <a:gd name="connsiteX2" fmla="*/ 6584284 w 8172284"/>
              <a:gd name="connsiteY2" fmla="*/ 7546672 h 7546672"/>
              <a:gd name="connsiteX3" fmla="*/ 679 w 8172284"/>
              <a:gd name="connsiteY3" fmla="*/ 7543507 h 7546672"/>
              <a:gd name="connsiteX4" fmla="*/ 8921 w 8172284"/>
              <a:gd name="connsiteY4" fmla="*/ 8524 h 7546672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39276 w 8163363"/>
              <a:gd name="connsiteY3" fmla="*/ 7521335 h 7546672"/>
              <a:gd name="connsiteX4" fmla="*/ 0 w 8163363"/>
              <a:gd name="connsiteY4" fmla="*/ 8524 h 7546672"/>
              <a:gd name="connsiteX0" fmla="*/ 0 w 8163363"/>
              <a:gd name="connsiteY0" fmla="*/ 8524 h 7549842"/>
              <a:gd name="connsiteX1" fmla="*/ 8163363 w 8163363"/>
              <a:gd name="connsiteY1" fmla="*/ 0 h 7549842"/>
              <a:gd name="connsiteX2" fmla="*/ 6575363 w 8163363"/>
              <a:gd name="connsiteY2" fmla="*/ 7546672 h 7549842"/>
              <a:gd name="connsiteX3" fmla="*/ 4430 w 8163363"/>
              <a:gd name="connsiteY3" fmla="*/ 7549842 h 7549842"/>
              <a:gd name="connsiteX4" fmla="*/ 0 w 8163363"/>
              <a:gd name="connsiteY4" fmla="*/ 8524 h 7549842"/>
              <a:gd name="connsiteX0" fmla="*/ 0 w 8166531"/>
              <a:gd name="connsiteY0" fmla="*/ 0 h 7550821"/>
              <a:gd name="connsiteX1" fmla="*/ 8166531 w 8166531"/>
              <a:gd name="connsiteY1" fmla="*/ 979 h 7550821"/>
              <a:gd name="connsiteX2" fmla="*/ 6578531 w 8166531"/>
              <a:gd name="connsiteY2" fmla="*/ 7547651 h 7550821"/>
              <a:gd name="connsiteX3" fmla="*/ 7598 w 8166531"/>
              <a:gd name="connsiteY3" fmla="*/ 7550821 h 7550821"/>
              <a:gd name="connsiteX4" fmla="*/ 0 w 8166531"/>
              <a:gd name="connsiteY4" fmla="*/ 0 h 7550821"/>
              <a:gd name="connsiteX0" fmla="*/ 0 w 8166531"/>
              <a:gd name="connsiteY0" fmla="*/ 0 h 7553988"/>
              <a:gd name="connsiteX1" fmla="*/ 8166531 w 8166531"/>
              <a:gd name="connsiteY1" fmla="*/ 979 h 7553988"/>
              <a:gd name="connsiteX2" fmla="*/ 6578531 w 8166531"/>
              <a:gd name="connsiteY2" fmla="*/ 7547651 h 7553988"/>
              <a:gd name="connsiteX3" fmla="*/ 4430 w 8166531"/>
              <a:gd name="connsiteY3" fmla="*/ 7553988 h 7553988"/>
              <a:gd name="connsiteX4" fmla="*/ 0 w 8166531"/>
              <a:gd name="connsiteY4" fmla="*/ 0 h 7553988"/>
              <a:gd name="connsiteX0" fmla="*/ 0 w 8166531"/>
              <a:gd name="connsiteY0" fmla="*/ 0 h 7547651"/>
              <a:gd name="connsiteX1" fmla="*/ 8166531 w 8166531"/>
              <a:gd name="connsiteY1" fmla="*/ 979 h 7547651"/>
              <a:gd name="connsiteX2" fmla="*/ 6578531 w 8166531"/>
              <a:gd name="connsiteY2" fmla="*/ 7547651 h 7547651"/>
              <a:gd name="connsiteX3" fmla="*/ 42444 w 8166531"/>
              <a:gd name="connsiteY3" fmla="*/ 7477969 h 7547651"/>
              <a:gd name="connsiteX4" fmla="*/ 0 w 8166531"/>
              <a:gd name="connsiteY4" fmla="*/ 0 h 7547651"/>
              <a:gd name="connsiteX0" fmla="*/ 109 w 8166640"/>
              <a:gd name="connsiteY0" fmla="*/ 0 h 7547651"/>
              <a:gd name="connsiteX1" fmla="*/ 8166640 w 8166640"/>
              <a:gd name="connsiteY1" fmla="*/ 979 h 7547651"/>
              <a:gd name="connsiteX2" fmla="*/ 6578640 w 8166640"/>
              <a:gd name="connsiteY2" fmla="*/ 7547651 h 7547651"/>
              <a:gd name="connsiteX3" fmla="*/ 1371 w 8166640"/>
              <a:gd name="connsiteY3" fmla="*/ 7544486 h 7547651"/>
              <a:gd name="connsiteX4" fmla="*/ 109 w 8166640"/>
              <a:gd name="connsiteY4" fmla="*/ 0 h 7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6640" h="7547651">
                <a:moveTo>
                  <a:pt x="109" y="0"/>
                </a:moveTo>
                <a:lnTo>
                  <a:pt x="8166640" y="979"/>
                </a:lnTo>
                <a:lnTo>
                  <a:pt x="6578640" y="7547651"/>
                </a:lnTo>
                <a:lnTo>
                  <a:pt x="1371" y="7544486"/>
                </a:lnTo>
                <a:cubicBezTo>
                  <a:pt x="-2804" y="5024594"/>
                  <a:pt x="4284" y="2519892"/>
                  <a:pt x="109" y="0"/>
                </a:cubicBezTo>
                <a:close/>
              </a:path>
            </a:pathLst>
          </a:custGeom>
          <a:solidFill>
            <a:srgbClr val="6EB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AACF1-826C-BA4E-8E2A-930D47E14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902344"/>
            <a:ext cx="9086248" cy="26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277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G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A0A58DF7-18E4-524B-9963-F9FDCB26ACB7}"/>
              </a:ext>
            </a:extLst>
          </p:cNvPr>
          <p:cNvSpPr/>
          <p:nvPr userDrawn="1"/>
        </p:nvSpPr>
        <p:spPr>
          <a:xfrm>
            <a:off x="-3285" y="-981"/>
            <a:ext cx="8185169" cy="7565671"/>
          </a:xfrm>
          <a:custGeom>
            <a:avLst/>
            <a:gdLst>
              <a:gd name="connsiteX0" fmla="*/ 0 w 5053264"/>
              <a:gd name="connsiteY0" fmla="*/ 0 h 7559675"/>
              <a:gd name="connsiteX1" fmla="*/ 5053264 w 5053264"/>
              <a:gd name="connsiteY1" fmla="*/ 0 h 7559675"/>
              <a:gd name="connsiteX2" fmla="*/ 5053264 w 5053264"/>
              <a:gd name="connsiteY2" fmla="*/ 7559675 h 7559675"/>
              <a:gd name="connsiteX3" fmla="*/ 0 w 5053264"/>
              <a:gd name="connsiteY3" fmla="*/ 7559675 h 7559675"/>
              <a:gd name="connsiteX4" fmla="*/ 0 w 5053264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053264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6701590"/>
              <a:gd name="connsiteY0" fmla="*/ 0 h 7559675"/>
              <a:gd name="connsiteX1" fmla="*/ 6701590 w 6701590"/>
              <a:gd name="connsiteY1" fmla="*/ 0 h 7559675"/>
              <a:gd name="connsiteX2" fmla="*/ 5113422 w 6701590"/>
              <a:gd name="connsiteY2" fmla="*/ 7559675 h 7559675"/>
              <a:gd name="connsiteX3" fmla="*/ 0 w 6701590"/>
              <a:gd name="connsiteY3" fmla="*/ 7559675 h 7559675"/>
              <a:gd name="connsiteX4" fmla="*/ 0 w 6701590"/>
              <a:gd name="connsiteY4" fmla="*/ 0 h 7559675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11342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03255"/>
              <a:gd name="connsiteY0" fmla="*/ 25052 h 7584727"/>
              <a:gd name="connsiteX1" fmla="*/ 7503255 w 7503255"/>
              <a:gd name="connsiteY1" fmla="*/ 0 h 7584727"/>
              <a:gd name="connsiteX2" fmla="*/ 5902562 w 7503255"/>
              <a:gd name="connsiteY2" fmla="*/ 7584727 h 7584727"/>
              <a:gd name="connsiteX3" fmla="*/ 0 w 7503255"/>
              <a:gd name="connsiteY3" fmla="*/ 7584727 h 7584727"/>
              <a:gd name="connsiteX4" fmla="*/ 0 w 7503255"/>
              <a:gd name="connsiteY4" fmla="*/ 25052 h 7584727"/>
              <a:gd name="connsiteX0" fmla="*/ 0 w 7515781"/>
              <a:gd name="connsiteY0" fmla="*/ 25052 h 7584727"/>
              <a:gd name="connsiteX1" fmla="*/ 7515781 w 7515781"/>
              <a:gd name="connsiteY1" fmla="*/ 0 h 7584727"/>
              <a:gd name="connsiteX2" fmla="*/ 5915088 w 7515781"/>
              <a:gd name="connsiteY2" fmla="*/ 7584727 h 7584727"/>
              <a:gd name="connsiteX3" fmla="*/ 12526 w 7515781"/>
              <a:gd name="connsiteY3" fmla="*/ 7584727 h 7584727"/>
              <a:gd name="connsiteX4" fmla="*/ 0 w 7515781"/>
              <a:gd name="connsiteY4" fmla="*/ 25052 h 7584727"/>
              <a:gd name="connsiteX0" fmla="*/ 0 w 7540833"/>
              <a:gd name="connsiteY0" fmla="*/ 25052 h 7584727"/>
              <a:gd name="connsiteX1" fmla="*/ 7540833 w 7540833"/>
              <a:gd name="connsiteY1" fmla="*/ 0 h 7584727"/>
              <a:gd name="connsiteX2" fmla="*/ 5940140 w 7540833"/>
              <a:gd name="connsiteY2" fmla="*/ 7584727 h 7584727"/>
              <a:gd name="connsiteX3" fmla="*/ 37578 w 7540833"/>
              <a:gd name="connsiteY3" fmla="*/ 7584727 h 7584727"/>
              <a:gd name="connsiteX4" fmla="*/ 0 w 7540833"/>
              <a:gd name="connsiteY4" fmla="*/ 25052 h 7584727"/>
              <a:gd name="connsiteX0" fmla="*/ 0 w 7531308"/>
              <a:gd name="connsiteY0" fmla="*/ 6002 h 7565677"/>
              <a:gd name="connsiteX1" fmla="*/ 7531308 w 7531308"/>
              <a:gd name="connsiteY1" fmla="*/ 0 h 7565677"/>
              <a:gd name="connsiteX2" fmla="*/ 5940140 w 7531308"/>
              <a:gd name="connsiteY2" fmla="*/ 7565677 h 7565677"/>
              <a:gd name="connsiteX3" fmla="*/ 37578 w 7531308"/>
              <a:gd name="connsiteY3" fmla="*/ 7565677 h 7565677"/>
              <a:gd name="connsiteX4" fmla="*/ 0 w 7531308"/>
              <a:gd name="connsiteY4" fmla="*/ 6002 h 7565677"/>
              <a:gd name="connsiteX0" fmla="*/ 3522 w 7534830"/>
              <a:gd name="connsiteY0" fmla="*/ 6002 h 7565677"/>
              <a:gd name="connsiteX1" fmla="*/ 7534830 w 7534830"/>
              <a:gd name="connsiteY1" fmla="*/ 0 h 7565677"/>
              <a:gd name="connsiteX2" fmla="*/ 5943662 w 7534830"/>
              <a:gd name="connsiteY2" fmla="*/ 7565677 h 7565677"/>
              <a:gd name="connsiteX3" fmla="*/ 970 w 7534830"/>
              <a:gd name="connsiteY3" fmla="*/ 7565677 h 7565677"/>
              <a:gd name="connsiteX4" fmla="*/ 3522 w 7534830"/>
              <a:gd name="connsiteY4" fmla="*/ 6002 h 7565677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3972 w 7535140"/>
              <a:gd name="connsiteY2" fmla="*/ 7566010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664 w 7535140"/>
              <a:gd name="connsiteY0" fmla="*/ 0 h 7566010"/>
              <a:gd name="connsiteX1" fmla="*/ 7535140 w 7535140"/>
              <a:gd name="connsiteY1" fmla="*/ 333 h 7566010"/>
              <a:gd name="connsiteX2" fmla="*/ 5947140 w 7535140"/>
              <a:gd name="connsiteY2" fmla="*/ 7547005 h 7566010"/>
              <a:gd name="connsiteX3" fmla="*/ 1280 w 7535140"/>
              <a:gd name="connsiteY3" fmla="*/ 7566010 h 7566010"/>
              <a:gd name="connsiteX4" fmla="*/ 664 w 7535140"/>
              <a:gd name="connsiteY4" fmla="*/ 0 h 7566010"/>
              <a:gd name="connsiteX0" fmla="*/ 0 w 7534476"/>
              <a:gd name="connsiteY0" fmla="*/ 0 h 7547005"/>
              <a:gd name="connsiteX1" fmla="*/ 7534476 w 7534476"/>
              <a:gd name="connsiteY1" fmla="*/ 333 h 7547005"/>
              <a:gd name="connsiteX2" fmla="*/ 5946476 w 7534476"/>
              <a:gd name="connsiteY2" fmla="*/ 7547005 h 7547005"/>
              <a:gd name="connsiteX3" fmla="*/ 51301 w 7534476"/>
              <a:gd name="connsiteY3" fmla="*/ 7448815 h 7547005"/>
              <a:gd name="connsiteX4" fmla="*/ 0 w 7534476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0671 h 7547005"/>
              <a:gd name="connsiteX4" fmla="*/ 664 w 7535140"/>
              <a:gd name="connsiteY4" fmla="*/ 0 h 7547005"/>
              <a:gd name="connsiteX0" fmla="*/ 664 w 7535140"/>
              <a:gd name="connsiteY0" fmla="*/ 0 h 7547005"/>
              <a:gd name="connsiteX1" fmla="*/ 7535140 w 7535140"/>
              <a:gd name="connsiteY1" fmla="*/ 333 h 7547005"/>
              <a:gd name="connsiteX2" fmla="*/ 5947140 w 7535140"/>
              <a:gd name="connsiteY2" fmla="*/ 7547005 h 7547005"/>
              <a:gd name="connsiteX3" fmla="*/ 1280 w 7535140"/>
              <a:gd name="connsiteY3" fmla="*/ 7543839 h 7547005"/>
              <a:gd name="connsiteX4" fmla="*/ 664 w 7535140"/>
              <a:gd name="connsiteY4" fmla="*/ 0 h 7547005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629503 w 8163363"/>
              <a:gd name="connsiteY3" fmla="*/ 7543506 h 7546672"/>
              <a:gd name="connsiteX4" fmla="*/ 0 w 8163363"/>
              <a:gd name="connsiteY4" fmla="*/ 8524 h 7546672"/>
              <a:gd name="connsiteX0" fmla="*/ 8921 w 8172284"/>
              <a:gd name="connsiteY0" fmla="*/ 8524 h 7546672"/>
              <a:gd name="connsiteX1" fmla="*/ 8172284 w 8172284"/>
              <a:gd name="connsiteY1" fmla="*/ 0 h 7546672"/>
              <a:gd name="connsiteX2" fmla="*/ 6584284 w 8172284"/>
              <a:gd name="connsiteY2" fmla="*/ 7546672 h 7546672"/>
              <a:gd name="connsiteX3" fmla="*/ 679 w 8172284"/>
              <a:gd name="connsiteY3" fmla="*/ 7543507 h 7546672"/>
              <a:gd name="connsiteX4" fmla="*/ 8921 w 8172284"/>
              <a:gd name="connsiteY4" fmla="*/ 8524 h 7546672"/>
              <a:gd name="connsiteX0" fmla="*/ 0 w 8163363"/>
              <a:gd name="connsiteY0" fmla="*/ 8524 h 7546672"/>
              <a:gd name="connsiteX1" fmla="*/ 8163363 w 8163363"/>
              <a:gd name="connsiteY1" fmla="*/ 0 h 7546672"/>
              <a:gd name="connsiteX2" fmla="*/ 6575363 w 8163363"/>
              <a:gd name="connsiteY2" fmla="*/ 7546672 h 7546672"/>
              <a:gd name="connsiteX3" fmla="*/ 39276 w 8163363"/>
              <a:gd name="connsiteY3" fmla="*/ 7521335 h 7546672"/>
              <a:gd name="connsiteX4" fmla="*/ 0 w 8163363"/>
              <a:gd name="connsiteY4" fmla="*/ 8524 h 7546672"/>
              <a:gd name="connsiteX0" fmla="*/ 0 w 8163363"/>
              <a:gd name="connsiteY0" fmla="*/ 8524 h 7549842"/>
              <a:gd name="connsiteX1" fmla="*/ 8163363 w 8163363"/>
              <a:gd name="connsiteY1" fmla="*/ 0 h 7549842"/>
              <a:gd name="connsiteX2" fmla="*/ 6575363 w 8163363"/>
              <a:gd name="connsiteY2" fmla="*/ 7546672 h 7549842"/>
              <a:gd name="connsiteX3" fmla="*/ 4430 w 8163363"/>
              <a:gd name="connsiteY3" fmla="*/ 7549842 h 7549842"/>
              <a:gd name="connsiteX4" fmla="*/ 0 w 8163363"/>
              <a:gd name="connsiteY4" fmla="*/ 8524 h 7549842"/>
              <a:gd name="connsiteX0" fmla="*/ 0 w 8166531"/>
              <a:gd name="connsiteY0" fmla="*/ 0 h 7550821"/>
              <a:gd name="connsiteX1" fmla="*/ 8166531 w 8166531"/>
              <a:gd name="connsiteY1" fmla="*/ 979 h 7550821"/>
              <a:gd name="connsiteX2" fmla="*/ 6578531 w 8166531"/>
              <a:gd name="connsiteY2" fmla="*/ 7547651 h 7550821"/>
              <a:gd name="connsiteX3" fmla="*/ 7598 w 8166531"/>
              <a:gd name="connsiteY3" fmla="*/ 7550821 h 7550821"/>
              <a:gd name="connsiteX4" fmla="*/ 0 w 8166531"/>
              <a:gd name="connsiteY4" fmla="*/ 0 h 7550821"/>
              <a:gd name="connsiteX0" fmla="*/ 0 w 8166531"/>
              <a:gd name="connsiteY0" fmla="*/ 0 h 7553988"/>
              <a:gd name="connsiteX1" fmla="*/ 8166531 w 8166531"/>
              <a:gd name="connsiteY1" fmla="*/ 979 h 7553988"/>
              <a:gd name="connsiteX2" fmla="*/ 6578531 w 8166531"/>
              <a:gd name="connsiteY2" fmla="*/ 7547651 h 7553988"/>
              <a:gd name="connsiteX3" fmla="*/ 4430 w 8166531"/>
              <a:gd name="connsiteY3" fmla="*/ 7553988 h 7553988"/>
              <a:gd name="connsiteX4" fmla="*/ 0 w 8166531"/>
              <a:gd name="connsiteY4" fmla="*/ 0 h 7553988"/>
              <a:gd name="connsiteX0" fmla="*/ 0 w 8166531"/>
              <a:gd name="connsiteY0" fmla="*/ 0 h 7547651"/>
              <a:gd name="connsiteX1" fmla="*/ 8166531 w 8166531"/>
              <a:gd name="connsiteY1" fmla="*/ 979 h 7547651"/>
              <a:gd name="connsiteX2" fmla="*/ 6578531 w 8166531"/>
              <a:gd name="connsiteY2" fmla="*/ 7547651 h 7547651"/>
              <a:gd name="connsiteX3" fmla="*/ 42444 w 8166531"/>
              <a:gd name="connsiteY3" fmla="*/ 7477969 h 7547651"/>
              <a:gd name="connsiteX4" fmla="*/ 0 w 8166531"/>
              <a:gd name="connsiteY4" fmla="*/ 0 h 7547651"/>
              <a:gd name="connsiteX0" fmla="*/ 109 w 8166640"/>
              <a:gd name="connsiteY0" fmla="*/ 0 h 7547651"/>
              <a:gd name="connsiteX1" fmla="*/ 8166640 w 8166640"/>
              <a:gd name="connsiteY1" fmla="*/ 979 h 7547651"/>
              <a:gd name="connsiteX2" fmla="*/ 6578640 w 8166640"/>
              <a:gd name="connsiteY2" fmla="*/ 7547651 h 7547651"/>
              <a:gd name="connsiteX3" fmla="*/ 1371 w 8166640"/>
              <a:gd name="connsiteY3" fmla="*/ 7544486 h 7547651"/>
              <a:gd name="connsiteX4" fmla="*/ 109 w 8166640"/>
              <a:gd name="connsiteY4" fmla="*/ 0 h 754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6640" h="7547651">
                <a:moveTo>
                  <a:pt x="109" y="0"/>
                </a:moveTo>
                <a:lnTo>
                  <a:pt x="8166640" y="979"/>
                </a:lnTo>
                <a:lnTo>
                  <a:pt x="6578640" y="7547651"/>
                </a:lnTo>
                <a:lnTo>
                  <a:pt x="1371" y="7544486"/>
                </a:lnTo>
                <a:cubicBezTo>
                  <a:pt x="-2804" y="5024594"/>
                  <a:pt x="4284" y="2519892"/>
                  <a:pt x="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45">
              <a:solidFill>
                <a:schemeClr val="bg1"/>
              </a:solidFill>
            </a:endParaRP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EC8497A-0590-C7D0-3E43-A416D79BB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954"/>
            <a:ext cx="6627805" cy="46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84D52-8876-4D03-89D3-28CFA108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45" y="444483"/>
            <a:ext cx="12332286" cy="43768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DAA5A-764A-483D-93A4-542F55B26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3745" y="1484466"/>
            <a:ext cx="12332286" cy="4654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6CBA-0A63-4C0F-A35E-89B9E4BC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63801" y="7220847"/>
            <a:ext cx="1987749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98F3E-AE29-4BA7-B8FE-B6F974D7165A}" type="datetime4">
              <a:rPr lang="en-GB" smtClean="0"/>
              <a:t>26 October 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BEF8D-5DC0-46E0-92EA-E1EEEA642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4796" y="7220847"/>
            <a:ext cx="3394403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0DBD0-81E0-4F41-B603-8295E4A2D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9199" y="7220847"/>
            <a:ext cx="570759" cy="13279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63">
                <a:solidFill>
                  <a:schemeClr val="accent3"/>
                </a:solidFill>
              </a:defRPr>
            </a:lvl1pPr>
          </a:lstStyle>
          <a:p>
            <a:fld id="{DA2DEF24-3082-41B6-80F7-1B7FD250D1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8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79" r:id="rId3"/>
    <p:sldLayoutId id="2147483720" r:id="rId4"/>
    <p:sldLayoutId id="2147483680" r:id="rId5"/>
    <p:sldLayoutId id="2147483699" r:id="rId6"/>
    <p:sldLayoutId id="2147483698" r:id="rId7"/>
    <p:sldLayoutId id="2147483711" r:id="rId8"/>
    <p:sldLayoutId id="2147483712" r:id="rId9"/>
    <p:sldLayoutId id="2147483751" r:id="rId10"/>
    <p:sldLayoutId id="2147483700" r:id="rId11"/>
    <p:sldLayoutId id="2147483776" r:id="rId12"/>
    <p:sldLayoutId id="2147483748" r:id="rId13"/>
    <p:sldLayoutId id="2147483716" r:id="rId14"/>
    <p:sldLayoutId id="2147483749" r:id="rId15"/>
    <p:sldLayoutId id="2147483771" r:id="rId16"/>
    <p:sldLayoutId id="2147483755" r:id="rId17"/>
    <p:sldLayoutId id="2147483761" r:id="rId18"/>
    <p:sldLayoutId id="2147483758" r:id="rId19"/>
    <p:sldLayoutId id="2147483764" r:id="rId20"/>
    <p:sldLayoutId id="2147483787" r:id="rId21"/>
    <p:sldLayoutId id="2147483788" r:id="rId22"/>
    <p:sldLayoutId id="2147483765" r:id="rId23"/>
    <p:sldLayoutId id="2147483757" r:id="rId24"/>
    <p:sldLayoutId id="2147483723" r:id="rId25"/>
    <p:sldLayoutId id="2147483724" r:id="rId26"/>
    <p:sldLayoutId id="2147483657" r:id="rId27"/>
    <p:sldLayoutId id="2147483721" r:id="rId28"/>
    <p:sldLayoutId id="2147483756" r:id="rId29"/>
    <p:sldLayoutId id="2147483681" r:id="rId30"/>
    <p:sldLayoutId id="2147483691" r:id="rId31"/>
    <p:sldLayoutId id="2147483701" r:id="rId32"/>
    <p:sldLayoutId id="2147483682" r:id="rId33"/>
    <p:sldLayoutId id="2147483713" r:id="rId34"/>
    <p:sldLayoutId id="2147483683" r:id="rId35"/>
    <p:sldLayoutId id="2147483782" r:id="rId36"/>
    <p:sldLayoutId id="2147483777" r:id="rId37"/>
    <p:sldLayoutId id="2147483709" r:id="rId38"/>
    <p:sldLayoutId id="2147483707" r:id="rId39"/>
    <p:sldLayoutId id="2147483690" r:id="rId40"/>
    <p:sldLayoutId id="2147483697" r:id="rId41"/>
    <p:sldLayoutId id="2147483692" r:id="rId42"/>
    <p:sldLayoutId id="2147483684" r:id="rId43"/>
    <p:sldLayoutId id="2147483718" r:id="rId44"/>
    <p:sldLayoutId id="2147483685" r:id="rId45"/>
    <p:sldLayoutId id="2147483768" r:id="rId46"/>
    <p:sldLayoutId id="2147483752" r:id="rId47"/>
    <p:sldLayoutId id="2147483754" r:id="rId48"/>
    <p:sldLayoutId id="2147483767" r:id="rId49"/>
    <p:sldLayoutId id="2147483710" r:id="rId50"/>
    <p:sldLayoutId id="2147483702" r:id="rId51"/>
    <p:sldLayoutId id="2147483790" r:id="rId52"/>
    <p:sldLayoutId id="2147483725" r:id="rId53"/>
    <p:sldLayoutId id="2147483766" r:id="rId54"/>
    <p:sldLayoutId id="2147483708" r:id="rId55"/>
    <p:sldLayoutId id="2147483791" r:id="rId56"/>
    <p:sldLayoutId id="2147483753" r:id="rId57"/>
    <p:sldLayoutId id="2147483793" r:id="rId58"/>
    <p:sldLayoutId id="2147483789" r:id="rId59"/>
    <p:sldLayoutId id="2147483695" r:id="rId60"/>
    <p:sldLayoutId id="2147483686" r:id="rId61"/>
    <p:sldLayoutId id="2147483687" r:id="rId62"/>
    <p:sldLayoutId id="2147483706" r:id="rId63"/>
    <p:sldLayoutId id="2147483772" r:id="rId64"/>
    <p:sldLayoutId id="2147483794" r:id="rId65"/>
    <p:sldLayoutId id="2147483778" r:id="rId66"/>
    <p:sldLayoutId id="2147483774" r:id="rId67"/>
    <p:sldLayoutId id="2147483785" r:id="rId68"/>
    <p:sldLayoutId id="2147483786" r:id="rId69"/>
    <p:sldLayoutId id="2147483784" r:id="rId70"/>
    <p:sldLayoutId id="2147483773" r:id="rId71"/>
    <p:sldLayoutId id="2147483714" r:id="rId72"/>
    <p:sldLayoutId id="2147483693" r:id="rId73"/>
    <p:sldLayoutId id="2147483781" r:id="rId74"/>
    <p:sldLayoutId id="2147483694" r:id="rId75"/>
    <p:sldLayoutId id="2147483727" r:id="rId76"/>
    <p:sldLayoutId id="2147483750" r:id="rId77"/>
    <p:sldLayoutId id="2147483792" r:id="rId78"/>
    <p:sldLayoutId id="2147483769" r:id="rId79"/>
    <p:sldLayoutId id="2147483715" r:id="rId80"/>
    <p:sldLayoutId id="2147483696" r:id="rId81"/>
    <p:sldLayoutId id="2147483770" r:id="rId82"/>
    <p:sldLayoutId id="2147483775" r:id="rId83"/>
    <p:sldLayoutId id="2147483760" r:id="rId84"/>
    <p:sldLayoutId id="2147483759" r:id="rId85"/>
    <p:sldLayoutId id="2147483688" r:id="rId86"/>
    <p:sldLayoutId id="2147483722" r:id="rId87"/>
    <p:sldLayoutId id="2147483779" r:id="rId88"/>
    <p:sldLayoutId id="2147483762" r:id="rId89"/>
    <p:sldLayoutId id="2147483763" r:id="rId90"/>
    <p:sldLayoutId id="2147483662" r:id="rId91"/>
    <p:sldLayoutId id="2147483783" r:id="rId92"/>
    <p:sldLayoutId id="2147483818" r:id="rId93"/>
    <p:sldLayoutId id="2147483668" r:id="rId94"/>
    <p:sldLayoutId id="2147483705" r:id="rId95"/>
    <p:sldLayoutId id="2147483717" r:id="rId96"/>
    <p:sldLayoutId id="2147483726" r:id="rId97"/>
    <p:sldLayoutId id="2147483704" r:id="rId98"/>
    <p:sldLayoutId id="2147483719" r:id="rId99"/>
    <p:sldLayoutId id="2147483703" r:id="rId100"/>
    <p:sldLayoutId id="2147483664" r:id="rId101"/>
    <p:sldLayoutId id="2147483667" r:id="rId102"/>
    <p:sldLayoutId id="2147483666" r:id="rId103"/>
    <p:sldLayoutId id="2147483689" r:id="rId104"/>
    <p:sldLayoutId id="2147483730" r:id="rId105"/>
    <p:sldLayoutId id="2147483731" r:id="rId106"/>
    <p:sldLayoutId id="2147483738" r:id="rId107"/>
    <p:sldLayoutId id="2147483780" r:id="rId108"/>
    <p:sldLayoutId id="2147483740" r:id="rId109"/>
  </p:sldLayoutIdLst>
  <p:hf sldNum="0" hdr="0" ftr="0" dt="0"/>
  <p:txStyles>
    <p:titleStyle>
      <a:lvl1pPr algn="l" defTabSz="801821" rtl="0" eaLnBrk="1" latinLnBrk="0" hangingPunct="1">
        <a:lnSpc>
          <a:spcPct val="85000"/>
        </a:lnSpc>
        <a:spcBef>
          <a:spcPts val="1943"/>
        </a:spcBef>
        <a:buNone/>
        <a:defRPr sz="3346" b="1" kern="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801821" rtl="0" eaLnBrk="1" latinLnBrk="0" hangingPunct="1">
        <a:lnSpc>
          <a:spcPct val="85000"/>
        </a:lnSpc>
        <a:spcBef>
          <a:spcPts val="2590"/>
        </a:spcBef>
        <a:spcAft>
          <a:spcPts val="863"/>
        </a:spcAft>
        <a:buFont typeface="Arial" panose="020B0604020202020204" pitchFamily="34" charset="0"/>
        <a:buNone/>
        <a:defRPr sz="2455" b="1" kern="1200" cap="all" baseline="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801821" rtl="0" eaLnBrk="1" latinLnBrk="0" hangingPunct="1">
        <a:lnSpc>
          <a:spcPct val="85000"/>
        </a:lnSpc>
        <a:spcBef>
          <a:spcPts val="1943"/>
        </a:spcBef>
        <a:buFont typeface="Arial" panose="020B0604020202020204" pitchFamily="34" charset="0"/>
        <a:buNone/>
        <a:defRPr sz="1943" b="1" kern="1200" cap="all" baseline="0">
          <a:solidFill>
            <a:schemeClr val="accent1"/>
          </a:solidFill>
          <a:latin typeface="+mj-lt"/>
          <a:ea typeface="+mn-ea"/>
          <a:cs typeface="+mn-cs"/>
        </a:defRPr>
      </a:lvl2pPr>
      <a:lvl3pPr marL="0" indent="0" algn="l" defTabSz="801821" rtl="0" eaLnBrk="1" latinLnBrk="0" hangingPunct="1">
        <a:lnSpc>
          <a:spcPct val="95000"/>
        </a:lnSpc>
        <a:spcBef>
          <a:spcPts val="863"/>
        </a:spcBef>
        <a:buFont typeface="Arial" panose="020B0604020202020204" pitchFamily="34" charset="0"/>
        <a:buNone/>
        <a:defRPr sz="1511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801821" rtl="0" eaLnBrk="1" latinLnBrk="0" hangingPunct="1">
        <a:lnSpc>
          <a:spcPct val="95000"/>
        </a:lnSpc>
        <a:spcBef>
          <a:spcPts val="1295"/>
        </a:spcBef>
        <a:spcAft>
          <a:spcPts val="324"/>
        </a:spcAft>
        <a:buFont typeface="Arial" panose="020B0604020202020204" pitchFamily="34" charset="0"/>
        <a:buNone/>
        <a:defRPr sz="1511" b="1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0456" indent="-200456" algn="l" defTabSz="801821" rtl="0" eaLnBrk="1" latinLnBrk="0" hangingPunct="1">
        <a:lnSpc>
          <a:spcPct val="95000"/>
        </a:lnSpc>
        <a:spcBef>
          <a:spcPts val="648"/>
        </a:spcBef>
        <a:buFont typeface="Arial" panose="020B0604020202020204" pitchFamily="34" charset="0"/>
        <a:buChar char="•"/>
        <a:defRPr sz="1511" kern="1200">
          <a:solidFill>
            <a:schemeClr val="tx2"/>
          </a:solidFill>
          <a:latin typeface="+mn-lt"/>
          <a:ea typeface="+mn-ea"/>
          <a:cs typeface="+mn-cs"/>
        </a:defRPr>
      </a:lvl5pPr>
      <a:lvl6pPr marL="2205007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591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682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7738" indent="-200456" algn="l" defTabSz="801821" rtl="0" eaLnBrk="1" latinLnBrk="0" hangingPunct="1">
        <a:lnSpc>
          <a:spcPct val="90000"/>
        </a:lnSpc>
        <a:spcBef>
          <a:spcPts val="438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1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82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73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641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55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46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372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283" algn="l" defTabSz="801821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4036464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95F93B7-A651-2513-3BBA-1EDB112B08E0}"/>
              </a:ext>
            </a:extLst>
          </p:cNvPr>
          <p:cNvSpPr txBox="1">
            <a:spLocks/>
          </p:cNvSpPr>
          <p:nvPr/>
        </p:nvSpPr>
        <p:spPr>
          <a:xfrm>
            <a:off x="1109600" y="3255095"/>
            <a:ext cx="4685760" cy="20908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00"/>
              </a:spcBef>
            </a:pPr>
            <a:r>
              <a:rPr lang="en-GB" sz="8800" dirty="0" err="1">
                <a:solidFill>
                  <a:srgbClr val="FFFFFF"/>
                </a:solidFill>
              </a:rPr>
              <a:t>Unit</a:t>
            </a:r>
            <a:r>
              <a:rPr lang="en-GB" sz="8800" dirty="0" err="1">
                <a:ln>
                  <a:solidFill>
                    <a:schemeClr val="bg1"/>
                  </a:solidFill>
                </a:ln>
                <a:noFill/>
              </a:rPr>
              <a:t>B</a:t>
            </a:r>
            <a:endParaRPr lang="en-GB" sz="8800" dirty="0">
              <a:ln>
                <a:solidFill>
                  <a:schemeClr val="bg1"/>
                </a:solidFill>
              </a:ln>
              <a:noFill/>
            </a:endParaRPr>
          </a:p>
          <a:p>
            <a:pPr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Health, wellbeing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solidFill>
                  <a:schemeClr val="bg1"/>
                </a:solidFill>
              </a:rPr>
              <a:t>and sport</a:t>
            </a:r>
          </a:p>
        </p:txBody>
      </p:sp>
    </p:spTree>
    <p:extLst>
      <p:ext uri="{BB962C8B-B14F-4D97-AF65-F5344CB8AC3E}">
        <p14:creationId xmlns:p14="http://schemas.microsoft.com/office/powerpoint/2010/main" val="2103711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828948D-C0FE-4E9A-9C6A-0EA664DDB921}"/>
              </a:ext>
            </a:extLst>
          </p:cNvPr>
          <p:cNvGrpSpPr/>
          <p:nvPr/>
        </p:nvGrpSpPr>
        <p:grpSpPr>
          <a:xfrm>
            <a:off x="975280" y="1381631"/>
            <a:ext cx="5062425" cy="4580279"/>
            <a:chOff x="1021459" y="956953"/>
            <a:chExt cx="5062425" cy="4580279"/>
          </a:xfrm>
        </p:grpSpPr>
        <p:sp>
          <p:nvSpPr>
            <p:cNvPr id="2" name="Title 3">
              <a:extLst>
                <a:ext uri="{FF2B5EF4-FFF2-40B4-BE49-F238E27FC236}">
                  <a16:creationId xmlns:a16="http://schemas.microsoft.com/office/drawing/2014/main" id="{D8C48FEC-4D90-AEE5-4C2C-8682FCF31501}"/>
                </a:ext>
              </a:extLst>
            </p:cNvPr>
            <p:cNvSpPr txBox="1">
              <a:spLocks/>
            </p:cNvSpPr>
            <p:nvPr/>
          </p:nvSpPr>
          <p:spPr>
            <a:xfrm>
              <a:off x="2552085" y="956953"/>
              <a:ext cx="2129245" cy="49244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800"/>
                </a:spcBef>
              </a:pPr>
              <a:r>
                <a:rPr lang="en-GB" sz="3200" dirty="0">
                  <a:solidFill>
                    <a:schemeClr val="bg1"/>
                  </a:solidFill>
                </a:rPr>
                <a:t>How does</a:t>
              </a:r>
            </a:p>
          </p:txBody>
        </p:sp>
        <p:sp>
          <p:nvSpPr>
            <p:cNvPr id="3" name="Title 3">
              <a:extLst>
                <a:ext uri="{FF2B5EF4-FFF2-40B4-BE49-F238E27FC236}">
                  <a16:creationId xmlns:a16="http://schemas.microsoft.com/office/drawing/2014/main" id="{9DF22396-7745-9F02-2464-ED7825D4B59C}"/>
                </a:ext>
              </a:extLst>
            </p:cNvPr>
            <p:cNvSpPr txBox="1">
              <a:spLocks/>
            </p:cNvSpPr>
            <p:nvPr/>
          </p:nvSpPr>
          <p:spPr>
            <a:xfrm>
              <a:off x="1329572" y="1346489"/>
              <a:ext cx="4574272" cy="83099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800"/>
                </a:spcBef>
              </a:pPr>
              <a:r>
                <a:rPr lang="en-GB" sz="5400" dirty="0">
                  <a:ln>
                    <a:solidFill>
                      <a:schemeClr val="bg1"/>
                    </a:solidFill>
                  </a:ln>
                  <a:noFill/>
                </a:rPr>
                <a:t>Taking part</a:t>
              </a:r>
            </a:p>
          </p:txBody>
        </p:sp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2C175D0A-C009-FB43-437C-E1803A6B54CC}"/>
                </a:ext>
              </a:extLst>
            </p:cNvPr>
            <p:cNvSpPr txBox="1">
              <a:spLocks/>
            </p:cNvSpPr>
            <p:nvPr/>
          </p:nvSpPr>
          <p:spPr>
            <a:xfrm>
              <a:off x="1225212" y="2069394"/>
              <a:ext cx="568802" cy="49244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800"/>
                </a:spcBef>
              </a:pPr>
              <a:r>
                <a:rPr lang="en-GB" sz="3200" dirty="0">
                  <a:solidFill>
                    <a:schemeClr val="bg1"/>
                  </a:solidFill>
                </a:rPr>
                <a:t>in</a:t>
              </a: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128F91D9-9EF4-0728-86ED-A11D4B6A6AC4}"/>
                </a:ext>
              </a:extLst>
            </p:cNvPr>
            <p:cNvSpPr txBox="1">
              <a:spLocks/>
            </p:cNvSpPr>
            <p:nvPr/>
          </p:nvSpPr>
          <p:spPr>
            <a:xfrm>
              <a:off x="1215273" y="1946609"/>
              <a:ext cx="4574271" cy="1538883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800"/>
                </a:spcBef>
              </a:pPr>
              <a:r>
                <a:rPr lang="en-GB" sz="10000" dirty="0">
                  <a:solidFill>
                    <a:schemeClr val="bg1"/>
                  </a:solidFill>
                </a:rPr>
                <a:t>tennis</a:t>
              </a:r>
            </a:p>
          </p:txBody>
        </p:sp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D98A69F1-FF8E-2824-AB51-2A45FF428466}"/>
                </a:ext>
              </a:extLst>
            </p:cNvPr>
            <p:cNvSpPr txBox="1">
              <a:spLocks/>
            </p:cNvSpPr>
            <p:nvPr/>
          </p:nvSpPr>
          <p:spPr>
            <a:xfrm>
              <a:off x="1509613" y="3190577"/>
              <a:ext cx="4574271" cy="83099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800"/>
                </a:spcBef>
              </a:pPr>
              <a:r>
                <a:rPr lang="en-GB" sz="5400" dirty="0">
                  <a:ln>
                    <a:solidFill>
                      <a:schemeClr val="bg1"/>
                    </a:solidFill>
                  </a:ln>
                  <a:noFill/>
                </a:rPr>
                <a:t>Help improve</a:t>
              </a:r>
            </a:p>
          </p:txBody>
        </p:sp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A03F6AE4-D5D9-3B7A-1C33-30A9F1568F24}"/>
                </a:ext>
              </a:extLst>
            </p:cNvPr>
            <p:cNvSpPr txBox="1">
              <a:spLocks/>
            </p:cNvSpPr>
            <p:nvPr/>
          </p:nvSpPr>
          <p:spPr>
            <a:xfrm>
              <a:off x="1021459" y="3865042"/>
              <a:ext cx="3586680" cy="92333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800"/>
                </a:spcBef>
              </a:pPr>
              <a:r>
                <a:rPr lang="en-GB" sz="6000" dirty="0">
                  <a:solidFill>
                    <a:schemeClr val="bg1"/>
                  </a:solidFill>
                </a:rPr>
                <a:t>Physical</a:t>
              </a:r>
            </a:p>
          </p:txBody>
        </p:sp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72C2E52F-475D-6E44-8ED3-A5808D35E4B1}"/>
                </a:ext>
              </a:extLst>
            </p:cNvPr>
            <p:cNvSpPr txBox="1">
              <a:spLocks/>
            </p:cNvSpPr>
            <p:nvPr/>
          </p:nvSpPr>
          <p:spPr>
            <a:xfrm>
              <a:off x="2328917" y="4613902"/>
              <a:ext cx="2932043" cy="923330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800"/>
                </a:spcBef>
              </a:pPr>
              <a:r>
                <a:rPr lang="en-GB" sz="6000" dirty="0">
                  <a:solidFill>
                    <a:schemeClr val="bg1"/>
                  </a:solidFill>
                </a:rPr>
                <a:t>Health?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03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4099032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B1: definition of</a:t>
            </a:r>
            <a:br>
              <a:rPr lang="en-GB" sz="3200" dirty="0">
                <a:solidFill>
                  <a:schemeClr val="tx1"/>
                </a:solidFill>
              </a:rPr>
            </a:b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physical health  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501CC5F-3541-5928-E15A-FF0E82DE104F}"/>
              </a:ext>
            </a:extLst>
          </p:cNvPr>
          <p:cNvSpPr txBox="1">
            <a:spLocks/>
          </p:cNvSpPr>
          <p:nvPr/>
        </p:nvSpPr>
        <p:spPr>
          <a:xfrm>
            <a:off x="7696700" y="2646193"/>
            <a:ext cx="5271914" cy="226728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GB" sz="2200" dirty="0">
                <a:solidFill>
                  <a:schemeClr val="tx1"/>
                </a:solidFill>
              </a:rPr>
              <a:t>Indicators of good physical health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Moving freely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Ability to conduct day-to-days tasks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Free of non-sport specific aches and pains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Good balance</a:t>
            </a:r>
            <a:endParaRPr lang="en-GB" sz="18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39BC84-D14A-E866-AC75-C98829CD9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225970"/>
              </p:ext>
            </p:extLst>
          </p:nvPr>
        </p:nvGraphicFramePr>
        <p:xfrm>
          <a:off x="7696700" y="6077431"/>
          <a:ext cx="5079201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9201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lvl="0" defTabSz="995507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GB" sz="1800" b="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Can you identify three examples for each indicator of good physical health?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7DBCFCA-22ED-34C7-1849-C7030E9BF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46" y="1895405"/>
            <a:ext cx="6386214" cy="501866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239188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4099032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tx1"/>
                </a:solidFill>
              </a:rPr>
              <a:t>B2: factors affecting </a:t>
            </a: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physical health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601D7D-4775-042F-7015-A5DE7E932EEA}"/>
              </a:ext>
            </a:extLst>
          </p:cNvPr>
          <p:cNvGrpSpPr/>
          <p:nvPr/>
        </p:nvGrpSpPr>
        <p:grpSpPr>
          <a:xfrm>
            <a:off x="4594787" y="760218"/>
            <a:ext cx="7929013" cy="5872984"/>
            <a:chOff x="4535793" y="858042"/>
            <a:chExt cx="7929013" cy="587298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487071-B9FD-E0AD-58EF-BDD15EFAEB1F}"/>
                </a:ext>
              </a:extLst>
            </p:cNvPr>
            <p:cNvCxnSpPr>
              <a:cxnSpLocks/>
            </p:cNvCxnSpPr>
            <p:nvPr/>
          </p:nvCxnSpPr>
          <p:spPr>
            <a:xfrm>
              <a:off x="6363092" y="3411645"/>
              <a:ext cx="1522264" cy="517924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DE71DC96-2812-1F2A-01D9-92B3423F40DC}"/>
                </a:ext>
              </a:extLst>
            </p:cNvPr>
            <p:cNvSpPr txBox="1">
              <a:spLocks/>
            </p:cNvSpPr>
            <p:nvPr/>
          </p:nvSpPr>
          <p:spPr>
            <a:xfrm>
              <a:off x="4535793" y="3134646"/>
              <a:ext cx="1675054" cy="276999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Relationships</a:t>
              </a:r>
            </a:p>
          </p:txBody>
        </p:sp>
        <p:sp>
          <p:nvSpPr>
            <p:cNvPr id="14" name="Title 3">
              <a:extLst>
                <a:ext uri="{FF2B5EF4-FFF2-40B4-BE49-F238E27FC236}">
                  <a16:creationId xmlns:a16="http://schemas.microsoft.com/office/drawing/2014/main" id="{58895335-43EE-D7CA-6E38-CCD1D97B838F}"/>
                </a:ext>
              </a:extLst>
            </p:cNvPr>
            <p:cNvSpPr txBox="1">
              <a:spLocks/>
            </p:cNvSpPr>
            <p:nvPr/>
          </p:nvSpPr>
          <p:spPr>
            <a:xfrm>
              <a:off x="10856656" y="4753014"/>
              <a:ext cx="1608150" cy="1107996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Consumption </a:t>
              </a:r>
              <a:br>
                <a:rPr lang="en-GB" sz="1800" cap="none" dirty="0">
                  <a:solidFill>
                    <a:schemeClr val="tx1"/>
                  </a:solidFill>
                  <a:latin typeface="Arial"/>
                </a:rPr>
              </a:b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of alcohol and/or illegal drugs</a:t>
              </a: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00278B60-3DF7-AF6C-CD53-233F44F1E255}"/>
                </a:ext>
              </a:extLst>
            </p:cNvPr>
            <p:cNvSpPr txBox="1">
              <a:spLocks/>
            </p:cNvSpPr>
            <p:nvPr/>
          </p:nvSpPr>
          <p:spPr>
            <a:xfrm>
              <a:off x="10482309" y="3280776"/>
              <a:ext cx="1766947" cy="276999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Diet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455D1A0-09DE-7248-9067-C12A7E1A63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1805" y="1560189"/>
              <a:ext cx="0" cy="1445903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3E2D25A5-BB7A-963E-0DC0-2455259CC6BE}"/>
                </a:ext>
              </a:extLst>
            </p:cNvPr>
            <p:cNvSpPr txBox="1">
              <a:spLocks/>
            </p:cNvSpPr>
            <p:nvPr/>
          </p:nvSpPr>
          <p:spPr>
            <a:xfrm>
              <a:off x="7980467" y="858042"/>
              <a:ext cx="1451861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Physical activity levels</a:t>
              </a:r>
            </a:p>
          </p:txBody>
        </p:sp>
        <p:sp>
          <p:nvSpPr>
            <p:cNvPr id="20" name="Title 3">
              <a:extLst>
                <a:ext uri="{FF2B5EF4-FFF2-40B4-BE49-F238E27FC236}">
                  <a16:creationId xmlns:a16="http://schemas.microsoft.com/office/drawing/2014/main" id="{47CC7C0E-B121-525D-1894-4DD128B55632}"/>
                </a:ext>
              </a:extLst>
            </p:cNvPr>
            <p:cNvSpPr txBox="1">
              <a:spLocks/>
            </p:cNvSpPr>
            <p:nvPr/>
          </p:nvSpPr>
          <p:spPr>
            <a:xfrm>
              <a:off x="9792656" y="1533159"/>
              <a:ext cx="1379306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Medical conditions </a:t>
              </a: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165CC4B9-90A4-A20F-FF55-8D5D1E2F762E}"/>
                </a:ext>
              </a:extLst>
            </p:cNvPr>
            <p:cNvSpPr txBox="1">
              <a:spLocks/>
            </p:cNvSpPr>
            <p:nvPr/>
          </p:nvSpPr>
          <p:spPr>
            <a:xfrm>
              <a:off x="5891002" y="1717738"/>
              <a:ext cx="1766947" cy="276999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Stress</a:t>
              </a:r>
            </a:p>
          </p:txBody>
        </p:sp>
        <p:sp>
          <p:nvSpPr>
            <p:cNvPr id="22" name="Title 3">
              <a:extLst>
                <a:ext uri="{FF2B5EF4-FFF2-40B4-BE49-F238E27FC236}">
                  <a16:creationId xmlns:a16="http://schemas.microsoft.com/office/drawing/2014/main" id="{0CBD53E6-EB0D-D1CF-AAE4-38F5565BE25D}"/>
                </a:ext>
              </a:extLst>
            </p:cNvPr>
            <p:cNvSpPr txBox="1">
              <a:spLocks/>
            </p:cNvSpPr>
            <p:nvPr/>
          </p:nvSpPr>
          <p:spPr>
            <a:xfrm>
              <a:off x="9140745" y="6143713"/>
              <a:ext cx="1222864" cy="276999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Smoking</a:t>
              </a:r>
            </a:p>
          </p:txBody>
        </p:sp>
        <p:sp>
          <p:nvSpPr>
            <p:cNvPr id="23" name="Title 3">
              <a:extLst>
                <a:ext uri="{FF2B5EF4-FFF2-40B4-BE49-F238E27FC236}">
                  <a16:creationId xmlns:a16="http://schemas.microsoft.com/office/drawing/2014/main" id="{DC06663C-48F5-0D78-E5D4-21A10B599108}"/>
                </a:ext>
              </a:extLst>
            </p:cNvPr>
            <p:cNvSpPr txBox="1">
              <a:spLocks/>
            </p:cNvSpPr>
            <p:nvPr/>
          </p:nvSpPr>
          <p:spPr>
            <a:xfrm>
              <a:off x="6639100" y="6177028"/>
              <a:ext cx="1761033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Work: sedentary or active </a:t>
              </a:r>
            </a:p>
          </p:txBody>
        </p:sp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126E639E-5525-87FE-FB6E-0C8F1F21FEA9}"/>
                </a:ext>
              </a:extLst>
            </p:cNvPr>
            <p:cNvSpPr txBox="1">
              <a:spLocks/>
            </p:cNvSpPr>
            <p:nvPr/>
          </p:nvSpPr>
          <p:spPr>
            <a:xfrm>
              <a:off x="5412506" y="5119124"/>
              <a:ext cx="1220264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tx1"/>
                  </a:solidFill>
                  <a:latin typeface="Arial"/>
                </a:rPr>
                <a:t>Education levels 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2257FA-C13A-F9B4-20A0-A54837AA0A74}"/>
                </a:ext>
              </a:extLst>
            </p:cNvPr>
            <p:cNvCxnSpPr>
              <a:cxnSpLocks/>
            </p:cNvCxnSpPr>
            <p:nvPr/>
          </p:nvCxnSpPr>
          <p:spPr>
            <a:xfrm>
              <a:off x="7027057" y="2163489"/>
              <a:ext cx="1191853" cy="1047954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7B3D68-0BAC-5442-B001-BE17D9E11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95918" y="2225656"/>
              <a:ext cx="967691" cy="936407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15F305-5192-D875-60E2-EA52990B0F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0069" y="4657346"/>
              <a:ext cx="849548" cy="330127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565A470-9320-834D-63C2-53FDB9E85B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52177" y="3497482"/>
              <a:ext cx="1104479" cy="258344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C8EADB9-8A5F-3628-479C-36CA2B2D5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7056" y="4731357"/>
              <a:ext cx="703368" cy="1284269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5CA71B0-27E0-325F-5C57-FF1040F4F7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11814" y="4750204"/>
              <a:ext cx="578210" cy="1169200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AA6D5BD-BF1E-BD91-93C2-B082E6ECE55A}"/>
                </a:ext>
              </a:extLst>
            </p:cNvPr>
            <p:cNvCxnSpPr>
              <a:cxnSpLocks/>
            </p:cNvCxnSpPr>
            <p:nvPr/>
          </p:nvCxnSpPr>
          <p:spPr>
            <a:xfrm>
              <a:off x="9432328" y="4397612"/>
              <a:ext cx="1171747" cy="498853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itle 3">
              <a:extLst>
                <a:ext uri="{FF2B5EF4-FFF2-40B4-BE49-F238E27FC236}">
                  <a16:creationId xmlns:a16="http://schemas.microsoft.com/office/drawing/2014/main" id="{2D7DA21F-CDE5-1669-0813-32433837CB15}"/>
                </a:ext>
              </a:extLst>
            </p:cNvPr>
            <p:cNvSpPr txBox="1">
              <a:spLocks/>
            </p:cNvSpPr>
            <p:nvPr/>
          </p:nvSpPr>
          <p:spPr>
            <a:xfrm>
              <a:off x="7377072" y="2599124"/>
              <a:ext cx="2520000" cy="2520000"/>
            </a:xfrm>
            <a:prstGeom prst="ellipse">
              <a:avLst/>
            </a:prstGeom>
            <a:solidFill>
              <a:schemeClr val="accent3"/>
            </a:solidFill>
            <a:ln w="50800">
              <a:solidFill>
                <a:schemeClr val="accent3"/>
              </a:solidFill>
            </a:ln>
          </p:spPr>
          <p:txBody>
            <a:bodyPr wrap="square" lIns="0" tIns="0" rIns="0" bIns="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ts val="3200"/>
                </a:lnSpc>
                <a:spcBef>
                  <a:spcPts val="800"/>
                </a:spcBef>
              </a:pPr>
              <a:r>
                <a:rPr lang="en-GB" sz="3200" dirty="0">
                  <a:solidFill>
                    <a:schemeClr val="tx1"/>
                  </a:solidFill>
                </a:rPr>
                <a:t>Factors Affecting Physical Health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681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40639C8-0139-E6D5-9544-6236FFF7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096589"/>
              </p:ext>
            </p:extLst>
          </p:nvPr>
        </p:nvGraphicFramePr>
        <p:xfrm>
          <a:off x="634344" y="1619837"/>
          <a:ext cx="28476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Physical Activity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What types, and how much exercise per day should the following groups take part in: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Children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Adolescents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Adults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Adults aged 50+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4B2936-F605-F1CC-5EAB-02D569B20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609416"/>
              </p:ext>
            </p:extLst>
          </p:nvPr>
        </p:nvGraphicFramePr>
        <p:xfrm>
          <a:off x="3742447" y="1619837"/>
          <a:ext cx="2846777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Medical conditions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5D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The following medical conditions can affect participation in physical activity: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Diabetes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Coronary Hear Disease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Asthma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Arthritis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Discuss what the signs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and symptoms are of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each condition.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B4E0877-36FF-32B9-B75F-2F651C570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933713"/>
              </p:ext>
            </p:extLst>
          </p:nvPr>
        </p:nvGraphicFramePr>
        <p:xfrm>
          <a:off x="6850550" y="1619836"/>
          <a:ext cx="2846777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How many portion of fruit and vegetables should we eat each day?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How much fluid should we take in per day?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What foods contain saturated fat?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AA4E6E-030C-3181-7531-8E8B605D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088470"/>
              </p:ext>
            </p:extLst>
          </p:nvPr>
        </p:nvGraphicFramePr>
        <p:xfrm>
          <a:off x="9958654" y="1619837"/>
          <a:ext cx="28476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Stress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5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What is stress?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What are possible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causes of stress?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What methods can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be used to help to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reduce stress?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28597495-0764-12F5-4262-1DC6AF0006A3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8352338" cy="41036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B2: factors affecting </a:t>
            </a:r>
            <a:r>
              <a:rPr kumimoji="0" lang="en-GB" sz="32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physical health  </a:t>
            </a:r>
          </a:p>
        </p:txBody>
      </p:sp>
    </p:spTree>
    <p:extLst>
      <p:ext uri="{BB962C8B-B14F-4D97-AF65-F5344CB8AC3E}">
        <p14:creationId xmlns:p14="http://schemas.microsoft.com/office/powerpoint/2010/main" val="158333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40639C8-0139-E6D5-9544-6236FFF7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047039"/>
              </p:ext>
            </p:extLst>
          </p:nvPr>
        </p:nvGraphicFramePr>
        <p:xfrm>
          <a:off x="634344" y="2681720"/>
          <a:ext cx="2847600" cy="352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Lifestyle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8044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Do you have an active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or sedentary job/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student life?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Do you have a good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work life balance?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Do you get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enough sleep?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Do you have regular sleep patterns?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4B2936-F605-F1CC-5EAB-02D569B20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80938"/>
              </p:ext>
            </p:extLst>
          </p:nvPr>
        </p:nvGraphicFramePr>
        <p:xfrm>
          <a:off x="3742447" y="2681720"/>
          <a:ext cx="2846777" cy="35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Alcohol Consumption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5D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808000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What are the government recommended guidelines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for weekly consumption of alcoholic drinks for: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Males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Females?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B4E0877-36FF-32B9-B75F-2F651C570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729820"/>
              </p:ext>
            </p:extLst>
          </p:nvPr>
        </p:nvGraphicFramePr>
        <p:xfrm>
          <a:off x="6850550" y="2681719"/>
          <a:ext cx="2846777" cy="35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Smoking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808000">
                <a:tc>
                  <a:txBody>
                    <a:bodyPr/>
                    <a:lstStyle/>
                    <a:p>
                      <a:pPr marL="0" indent="0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What types of diseases </a:t>
                      </a:r>
                      <a:br>
                        <a:rPr lang="en-US" sz="14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and ill health are associated with smoking?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AA4E6E-030C-3181-7531-8E8B605D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291123"/>
              </p:ext>
            </p:extLst>
          </p:nvPr>
        </p:nvGraphicFramePr>
        <p:xfrm>
          <a:off x="9958654" y="2681720"/>
          <a:ext cx="2847600" cy="35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Relationships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5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808000">
                <a:tc>
                  <a:txBody>
                    <a:bodyPr/>
                    <a:lstStyle/>
                    <a:p>
                      <a:pPr marL="0" indent="0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Relationships are with other people in your life. </a:t>
                      </a:r>
                    </a:p>
                    <a:p>
                      <a:pPr marL="0" indent="0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400" dirty="0">
                          <a:solidFill>
                            <a:schemeClr val="accent3"/>
                          </a:solidFill>
                        </a:rPr>
                        <a:t>List the different types of relationship people can have and how they differ and offer support to each other.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28597495-0764-12F5-4262-1DC6AF0006A3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8352338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B2: factors affecting </a:t>
            </a:r>
            <a:b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</a:br>
            <a:r>
              <a:rPr kumimoji="0" lang="en-GB" sz="32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physical health  </a:t>
            </a:r>
          </a:p>
        </p:txBody>
      </p:sp>
    </p:spTree>
    <p:extLst>
      <p:ext uri="{BB962C8B-B14F-4D97-AF65-F5344CB8AC3E}">
        <p14:creationId xmlns:p14="http://schemas.microsoft.com/office/powerpoint/2010/main" val="263600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28597495-0764-12F5-4262-1DC6AF0006A3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8352338" cy="41036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B2: factors affecting </a:t>
            </a:r>
            <a:r>
              <a:rPr kumimoji="0" lang="en-GB" sz="32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physical health  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AF766726-2554-61A8-2A17-4DF877C7D2F8}"/>
              </a:ext>
            </a:extLst>
          </p:cNvPr>
          <p:cNvSpPr txBox="1">
            <a:spLocks/>
          </p:cNvSpPr>
          <p:nvPr/>
        </p:nvSpPr>
        <p:spPr>
          <a:xfrm>
            <a:off x="634346" y="1116924"/>
            <a:ext cx="5245344" cy="56425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accent3"/>
                </a:solidFill>
              </a:rPr>
              <a:t>Cyclical relationship between health, fitness and physical activity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7D1391-74FC-0142-6D36-CF0C15E62209}"/>
              </a:ext>
            </a:extLst>
          </p:cNvPr>
          <p:cNvGrpSpPr/>
          <p:nvPr/>
        </p:nvGrpSpPr>
        <p:grpSpPr>
          <a:xfrm>
            <a:off x="7214085" y="2755759"/>
            <a:ext cx="5187228" cy="3946878"/>
            <a:chOff x="6523868" y="2854081"/>
            <a:chExt cx="5187228" cy="3946878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CACDF9D2-620E-9016-0AF8-129ED22899E6}"/>
                </a:ext>
              </a:extLst>
            </p:cNvPr>
            <p:cNvSpPr/>
            <p:nvPr/>
          </p:nvSpPr>
          <p:spPr>
            <a:xfrm>
              <a:off x="8628107" y="3153249"/>
              <a:ext cx="2093006" cy="2093006"/>
            </a:xfrm>
            <a:prstGeom prst="arc">
              <a:avLst/>
            </a:prstGeom>
            <a:ln w="38100" cap="rnd">
              <a:solidFill>
                <a:schemeClr val="accent2"/>
              </a:solidFill>
              <a:prstDash val="sysDot"/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06C"/>
                </a:solidFill>
              </a:endParaRPr>
            </a:p>
          </p:txBody>
        </p:sp>
        <p:sp>
          <p:nvSpPr>
            <p:cNvPr id="16" name="Title 3">
              <a:extLst>
                <a:ext uri="{FF2B5EF4-FFF2-40B4-BE49-F238E27FC236}">
                  <a16:creationId xmlns:a16="http://schemas.microsoft.com/office/drawing/2014/main" id="{9C5547FE-C224-1F58-6E0F-CAEC74C16CF7}"/>
                </a:ext>
              </a:extLst>
            </p:cNvPr>
            <p:cNvSpPr txBox="1">
              <a:spLocks/>
            </p:cNvSpPr>
            <p:nvPr/>
          </p:nvSpPr>
          <p:spPr>
            <a:xfrm>
              <a:off x="8277560" y="2854081"/>
              <a:ext cx="1214950" cy="492443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Sedentary lifestyle </a:t>
              </a: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BBCE7C94-DAEC-3710-ED0F-AD291F53785D}"/>
                </a:ext>
              </a:extLst>
            </p:cNvPr>
            <p:cNvSpPr txBox="1">
              <a:spLocks/>
            </p:cNvSpPr>
            <p:nvPr/>
          </p:nvSpPr>
          <p:spPr>
            <a:xfrm>
              <a:off x="7625035" y="3592745"/>
              <a:ext cx="2520000" cy="2520000"/>
            </a:xfrm>
            <a:prstGeom prst="ellipse">
              <a:avLst/>
            </a:prstGeom>
            <a:noFill/>
            <a:ln w="50800">
              <a:noFill/>
            </a:ln>
          </p:spPr>
          <p:txBody>
            <a:bodyPr wrap="square" lIns="0" tIns="0" rIns="0" bIns="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ts val="3200"/>
                </a:lnSpc>
                <a:spcBef>
                  <a:spcPts val="800"/>
                </a:spcBef>
              </a:pPr>
              <a:r>
                <a:rPr lang="en-GB" sz="3200" dirty="0">
                  <a:solidFill>
                    <a:srgbClr val="16316F"/>
                  </a:solidFill>
                </a:rPr>
                <a:t>negative</a:t>
              </a:r>
            </a:p>
          </p:txBody>
        </p:sp>
        <p:sp>
          <p:nvSpPr>
            <p:cNvPr id="18" name="Title 3">
              <a:extLst>
                <a:ext uri="{FF2B5EF4-FFF2-40B4-BE49-F238E27FC236}">
                  <a16:creationId xmlns:a16="http://schemas.microsoft.com/office/drawing/2014/main" id="{1747EBB1-9DA2-CC7E-30F0-74C0293F57FA}"/>
                </a:ext>
              </a:extLst>
            </p:cNvPr>
            <p:cNvSpPr txBox="1">
              <a:spLocks/>
            </p:cNvSpPr>
            <p:nvPr/>
          </p:nvSpPr>
          <p:spPr>
            <a:xfrm>
              <a:off x="10151869" y="4466044"/>
              <a:ext cx="1559227" cy="738664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Decreased </a:t>
              </a:r>
              <a:br>
                <a:rPr lang="en-GB" sz="1600" cap="none" dirty="0">
                  <a:solidFill>
                    <a:schemeClr val="accent3"/>
                  </a:solidFill>
                  <a:latin typeface="Arial"/>
                </a:rPr>
              </a:b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levels of physical activity</a:t>
              </a:r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3FCDF930-D13F-077F-A7B9-38D54D78CC14}"/>
                </a:ext>
              </a:extLst>
            </p:cNvPr>
            <p:cNvSpPr txBox="1">
              <a:spLocks/>
            </p:cNvSpPr>
            <p:nvPr/>
          </p:nvSpPr>
          <p:spPr>
            <a:xfrm>
              <a:off x="8277560" y="6062295"/>
              <a:ext cx="1214950" cy="738664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Decreased levels of fitness </a:t>
              </a:r>
            </a:p>
          </p:txBody>
        </p:sp>
        <p:sp>
          <p:nvSpPr>
            <p:cNvPr id="20" name="Title 3">
              <a:extLst>
                <a:ext uri="{FF2B5EF4-FFF2-40B4-BE49-F238E27FC236}">
                  <a16:creationId xmlns:a16="http://schemas.microsoft.com/office/drawing/2014/main" id="{B44D5444-6723-831D-B618-8DE3A0410741}"/>
                </a:ext>
              </a:extLst>
            </p:cNvPr>
            <p:cNvSpPr txBox="1">
              <a:spLocks/>
            </p:cNvSpPr>
            <p:nvPr/>
          </p:nvSpPr>
          <p:spPr>
            <a:xfrm>
              <a:off x="6523868" y="4599113"/>
              <a:ext cx="872687" cy="492443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Poor health</a:t>
              </a: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36A21A88-B103-007C-2C37-70D9805E6C34}"/>
                </a:ext>
              </a:extLst>
            </p:cNvPr>
            <p:cNvSpPr/>
            <p:nvPr/>
          </p:nvSpPr>
          <p:spPr>
            <a:xfrm rot="5400000">
              <a:off x="8667795" y="4445973"/>
              <a:ext cx="2093006" cy="2093006"/>
            </a:xfrm>
            <a:prstGeom prst="arc">
              <a:avLst/>
            </a:prstGeom>
            <a:ln w="38100" cap="rnd">
              <a:solidFill>
                <a:schemeClr val="accent2"/>
              </a:solidFill>
              <a:prstDash val="sysDot"/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06C"/>
                </a:solidFill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5BC6222-0D8F-6EFF-F516-B06772568F45}"/>
                </a:ext>
              </a:extLst>
            </p:cNvPr>
            <p:cNvSpPr/>
            <p:nvPr/>
          </p:nvSpPr>
          <p:spPr>
            <a:xfrm rot="10800000">
              <a:off x="7085346" y="4466781"/>
              <a:ext cx="2093006" cy="2093006"/>
            </a:xfrm>
            <a:prstGeom prst="arc">
              <a:avLst/>
            </a:prstGeom>
            <a:ln w="38100" cap="rnd">
              <a:solidFill>
                <a:schemeClr val="accent2"/>
              </a:solidFill>
              <a:prstDash val="sysDot"/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06C"/>
                </a:solidFill>
              </a:endParaRP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9EFF901-56ED-C966-47E0-CADD8C17B465}"/>
                </a:ext>
              </a:extLst>
            </p:cNvPr>
            <p:cNvSpPr/>
            <p:nvPr/>
          </p:nvSpPr>
          <p:spPr>
            <a:xfrm rot="16200000">
              <a:off x="7072580" y="3278884"/>
              <a:ext cx="2093006" cy="2093006"/>
            </a:xfrm>
            <a:prstGeom prst="arc">
              <a:avLst/>
            </a:prstGeom>
            <a:ln w="38100" cap="rnd">
              <a:solidFill>
                <a:schemeClr val="accent2"/>
              </a:solidFill>
              <a:prstDash val="sysDot"/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A306C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4E17AA-1CB7-9EA0-4350-09F65B82F6FD}"/>
              </a:ext>
            </a:extLst>
          </p:cNvPr>
          <p:cNvGrpSpPr/>
          <p:nvPr/>
        </p:nvGrpSpPr>
        <p:grpSpPr>
          <a:xfrm>
            <a:off x="926976" y="2755759"/>
            <a:ext cx="5191687" cy="3946878"/>
            <a:chOff x="634346" y="2854081"/>
            <a:chExt cx="5191687" cy="3946878"/>
          </a:xfrm>
        </p:grpSpPr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0090B3E6-79E5-2A7D-06FC-28D0548AFD3B}"/>
                </a:ext>
              </a:extLst>
            </p:cNvPr>
            <p:cNvSpPr txBox="1">
              <a:spLocks/>
            </p:cNvSpPr>
            <p:nvPr/>
          </p:nvSpPr>
          <p:spPr>
            <a:xfrm>
              <a:off x="2452932" y="2854081"/>
              <a:ext cx="1214950" cy="738664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Regular participation in tennis</a:t>
              </a:r>
            </a:p>
          </p:txBody>
        </p:sp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7BA44C42-395D-1632-AA00-80D08962171A}"/>
                </a:ext>
              </a:extLst>
            </p:cNvPr>
            <p:cNvSpPr txBox="1">
              <a:spLocks/>
            </p:cNvSpPr>
            <p:nvPr/>
          </p:nvSpPr>
          <p:spPr>
            <a:xfrm>
              <a:off x="1735513" y="3592745"/>
              <a:ext cx="2520000" cy="2520000"/>
            </a:xfrm>
            <a:prstGeom prst="ellipse">
              <a:avLst/>
            </a:prstGeom>
            <a:noFill/>
            <a:ln w="50800">
              <a:noFill/>
            </a:ln>
          </p:spPr>
          <p:txBody>
            <a:bodyPr wrap="square" lIns="0" tIns="0" rIns="0" bIns="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ts val="3200"/>
                </a:lnSpc>
                <a:spcBef>
                  <a:spcPts val="800"/>
                </a:spcBef>
              </a:pPr>
              <a:r>
                <a:rPr lang="en-GB" sz="3200" dirty="0">
                  <a:solidFill>
                    <a:srgbClr val="16316F"/>
                  </a:solidFill>
                </a:rPr>
                <a:t>positive</a:t>
              </a: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54ADE3E7-5C1D-C5FF-59AB-A7077221234D}"/>
                </a:ext>
              </a:extLst>
            </p:cNvPr>
            <p:cNvSpPr txBox="1">
              <a:spLocks/>
            </p:cNvSpPr>
            <p:nvPr/>
          </p:nvSpPr>
          <p:spPr>
            <a:xfrm>
              <a:off x="4255512" y="4385022"/>
              <a:ext cx="1570521" cy="738664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Increased </a:t>
              </a:r>
              <a:br>
                <a:rPr lang="en-GB" sz="1600" cap="none" dirty="0">
                  <a:solidFill>
                    <a:schemeClr val="accent3"/>
                  </a:solidFill>
                  <a:latin typeface="Arial"/>
                </a:rPr>
              </a:b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levels of physical activity</a:t>
              </a: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E8D61FE1-B759-4177-AB1B-62E2952E10A1}"/>
                </a:ext>
              </a:extLst>
            </p:cNvPr>
            <p:cNvSpPr txBox="1">
              <a:spLocks/>
            </p:cNvSpPr>
            <p:nvPr/>
          </p:nvSpPr>
          <p:spPr>
            <a:xfrm>
              <a:off x="2371931" y="6062295"/>
              <a:ext cx="1214950" cy="738664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Increased levels of fitness </a:t>
              </a:r>
            </a:p>
          </p:txBody>
        </p:sp>
        <p:sp>
          <p:nvSpPr>
            <p:cNvPr id="14" name="Title 3">
              <a:extLst>
                <a:ext uri="{FF2B5EF4-FFF2-40B4-BE49-F238E27FC236}">
                  <a16:creationId xmlns:a16="http://schemas.microsoft.com/office/drawing/2014/main" id="{1B56C40E-8AB3-57BC-D323-19B530DD3695}"/>
                </a:ext>
              </a:extLst>
            </p:cNvPr>
            <p:cNvSpPr txBox="1">
              <a:spLocks/>
            </p:cNvSpPr>
            <p:nvPr/>
          </p:nvSpPr>
          <p:spPr>
            <a:xfrm>
              <a:off x="634346" y="4599113"/>
              <a:ext cx="872687" cy="507263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600" cap="none" dirty="0">
                  <a:solidFill>
                    <a:schemeClr val="accent3"/>
                  </a:solidFill>
                  <a:latin typeface="Arial"/>
                </a:rPr>
                <a:t>Good health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6025D8C2-8304-CDE0-2869-D67293B39100}"/>
                </a:ext>
              </a:extLst>
            </p:cNvPr>
            <p:cNvSpPr/>
            <p:nvPr/>
          </p:nvSpPr>
          <p:spPr>
            <a:xfrm>
              <a:off x="2857183" y="3153249"/>
              <a:ext cx="2093006" cy="2093006"/>
            </a:xfrm>
            <a:prstGeom prst="arc">
              <a:avLst/>
            </a:prstGeom>
            <a:ln w="38100" cap="rnd">
              <a:solidFill>
                <a:srgbClr val="DA306C"/>
              </a:solidFill>
              <a:prstDash val="sysDot"/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40F3493B-085A-BC3B-B430-1EDD5F139E05}"/>
                </a:ext>
              </a:extLst>
            </p:cNvPr>
            <p:cNvSpPr/>
            <p:nvPr/>
          </p:nvSpPr>
          <p:spPr>
            <a:xfrm rot="5400000">
              <a:off x="2857183" y="4445973"/>
              <a:ext cx="2093006" cy="2093006"/>
            </a:xfrm>
            <a:prstGeom prst="arc">
              <a:avLst/>
            </a:prstGeom>
            <a:ln w="38100" cap="rnd">
              <a:solidFill>
                <a:srgbClr val="DA306C"/>
              </a:solidFill>
              <a:prstDash val="sysDot"/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72277A84-223F-0DA3-5389-CFFA51A3E10D}"/>
                </a:ext>
              </a:extLst>
            </p:cNvPr>
            <p:cNvSpPr/>
            <p:nvPr/>
          </p:nvSpPr>
          <p:spPr>
            <a:xfrm rot="10800000">
              <a:off x="1185992" y="4466781"/>
              <a:ext cx="2093006" cy="2093006"/>
            </a:xfrm>
            <a:prstGeom prst="arc">
              <a:avLst/>
            </a:prstGeom>
            <a:ln w="38100" cap="rnd">
              <a:solidFill>
                <a:srgbClr val="DA306C"/>
              </a:solidFill>
              <a:prstDash val="sysDot"/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FBC3CF43-142C-EE67-6FBB-DA37EED7EDAE}"/>
                </a:ext>
              </a:extLst>
            </p:cNvPr>
            <p:cNvSpPr/>
            <p:nvPr/>
          </p:nvSpPr>
          <p:spPr>
            <a:xfrm rot="16200000">
              <a:off x="1173226" y="3278884"/>
              <a:ext cx="2093006" cy="2093006"/>
            </a:xfrm>
            <a:prstGeom prst="arc">
              <a:avLst/>
            </a:prstGeom>
            <a:ln w="38100" cap="rnd">
              <a:solidFill>
                <a:srgbClr val="DA306C"/>
              </a:solidFill>
              <a:prstDash val="sysDot"/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384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7996F2F-66D1-D990-1981-9F0E95C5F8D4}"/>
              </a:ext>
            </a:extLst>
          </p:cNvPr>
          <p:cNvSpPr txBox="1">
            <a:spLocks/>
          </p:cNvSpPr>
          <p:nvPr/>
        </p:nvSpPr>
        <p:spPr>
          <a:xfrm>
            <a:off x="643773" y="630821"/>
            <a:ext cx="3471027" cy="123110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B3: benchmarks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of good physical health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1876F09-93DE-AD23-8445-23144EE882BA}"/>
              </a:ext>
            </a:extLst>
          </p:cNvPr>
          <p:cNvSpPr txBox="1">
            <a:spLocks/>
          </p:cNvSpPr>
          <p:nvPr/>
        </p:nvSpPr>
        <p:spPr>
          <a:xfrm>
            <a:off x="9649532" y="2108898"/>
            <a:ext cx="3438624" cy="334187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Blood pressure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Resting heart rate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Body fat 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Physical activity levels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Alcohol consumption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Sleep</a:t>
            </a:r>
          </a:p>
          <a:p>
            <a:pPr marL="342900" lvl="0" indent="-3429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Diet and hydration levels</a:t>
            </a:r>
          </a:p>
        </p:txBody>
      </p:sp>
    </p:spTree>
    <p:extLst>
      <p:ext uri="{BB962C8B-B14F-4D97-AF65-F5344CB8AC3E}">
        <p14:creationId xmlns:p14="http://schemas.microsoft.com/office/powerpoint/2010/main" val="376384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40639C8-0139-E6D5-9544-6236FFF7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95474"/>
              </p:ext>
            </p:extLst>
          </p:nvPr>
        </p:nvGraphicFramePr>
        <p:xfrm>
          <a:off x="634344" y="2199475"/>
          <a:ext cx="2847600" cy="36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Blood Pressure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9520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Manual sphygmomanometer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and stethoscope 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Electric sphygmomanometer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4B2936-F605-F1CC-5EAB-02D569B20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455036"/>
              </p:ext>
            </p:extLst>
          </p:nvPr>
        </p:nvGraphicFramePr>
        <p:xfrm>
          <a:off x="3742447" y="2199475"/>
          <a:ext cx="2846777" cy="36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Resting Heart Rate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5D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9520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Heart rate monitor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Pulse – carotid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or radial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B4E0877-36FF-32B9-B75F-2F651C570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766729"/>
              </p:ext>
            </p:extLst>
          </p:nvPr>
        </p:nvGraphicFramePr>
        <p:xfrm>
          <a:off x="6850550" y="2199474"/>
          <a:ext cx="2846777" cy="367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Body Composition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5200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Body Mass Index –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height and weight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Bioelectrical Impedance Analysis – electric current 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Waist to hip ratio – circumference of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hips divided by circumference of waist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AA4E6E-030C-3181-7531-8E8B605D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970679"/>
              </p:ext>
            </p:extLst>
          </p:nvPr>
        </p:nvGraphicFramePr>
        <p:xfrm>
          <a:off x="9958654" y="2199475"/>
          <a:ext cx="2847600" cy="36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Lifestyle Factors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5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952000">
                <a:tc>
                  <a:txBody>
                    <a:bodyPr/>
                    <a:lstStyle/>
                    <a:p>
                      <a:pPr marL="0" indent="0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Questionnaires to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include questions on:  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Alcohol consumption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Typical daily diet 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Fluid consumption  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Sleep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Physical activity levels 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28597495-0764-12F5-4262-1DC6AF0006A3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3524699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B4: health </a:t>
            </a:r>
            <a:b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</a:b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tx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monitoring tests</a:t>
            </a:r>
          </a:p>
        </p:txBody>
      </p:sp>
    </p:spTree>
    <p:extLst>
      <p:ext uri="{BB962C8B-B14F-4D97-AF65-F5344CB8AC3E}">
        <p14:creationId xmlns:p14="http://schemas.microsoft.com/office/powerpoint/2010/main" val="5364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40639C8-0139-E6D5-9544-6236FFF7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736376"/>
              </p:ext>
            </p:extLst>
          </p:nvPr>
        </p:nvGraphicFramePr>
        <p:xfrm>
          <a:off x="634344" y="2753830"/>
          <a:ext cx="2847600" cy="16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Blood Pressure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120 / 80</a:t>
                      </a:r>
                    </a:p>
                  </a:txBody>
                  <a:tcPr marL="252000" marR="252000" marT="252000" marB="25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4B2936-F605-F1CC-5EAB-02D569B20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277131"/>
              </p:ext>
            </p:extLst>
          </p:nvPr>
        </p:nvGraphicFramePr>
        <p:xfrm>
          <a:off x="3742447" y="2753830"/>
          <a:ext cx="2846777" cy="16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Resting Heart Rate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5D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60-80 bpm</a:t>
                      </a:r>
                    </a:p>
                  </a:txBody>
                  <a:tcPr marL="252000" marR="252000" marT="252000" marB="25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B4E0877-36FF-32B9-B75F-2F651C570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517415"/>
              </p:ext>
            </p:extLst>
          </p:nvPr>
        </p:nvGraphicFramePr>
        <p:xfrm>
          <a:off x="6850550" y="2753829"/>
          <a:ext cx="2846778" cy="41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74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  <a:gridCol w="842019">
                  <a:extLst>
                    <a:ext uri="{9D8B030D-6E8A-4147-A177-3AD203B41FA5}">
                      <a16:colId xmlns:a16="http://schemas.microsoft.com/office/drawing/2014/main" val="1325628235"/>
                    </a:ext>
                  </a:extLst>
                </a:gridCol>
                <a:gridCol w="842019">
                  <a:extLst>
                    <a:ext uri="{9D8B030D-6E8A-4147-A177-3AD203B41FA5}">
                      <a16:colId xmlns:a16="http://schemas.microsoft.com/office/drawing/2014/main" val="473836003"/>
                    </a:ext>
                  </a:extLst>
                </a:gridCol>
              </a:tblGrid>
              <a:tr h="7200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Body Composition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659468">
                <a:tc gridSpan="3">
                  <a:txBody>
                    <a:bodyPr/>
                    <a:lstStyle/>
                    <a:p>
                      <a:pPr marL="0" indent="0" algn="ctr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Body Fat: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accent3"/>
                        </a:solidFill>
                      </a:endParaRP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699285"/>
                  </a:ext>
                </a:extLst>
              </a:tr>
              <a:tr h="2664000">
                <a:tc>
                  <a:txBody>
                    <a:bodyPr/>
                    <a:lstStyle/>
                    <a:p>
                      <a:pPr marL="0" indent="0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endParaRPr lang="en-US" sz="1100" dirty="0">
                        <a:solidFill>
                          <a:schemeClr val="accent3"/>
                        </a:solidFill>
                      </a:endParaRPr>
                    </a:p>
                    <a:p>
                      <a:pPr marL="0" indent="0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accent3"/>
                          </a:solidFill>
                        </a:rPr>
                        <a:t>Essential fat</a:t>
                      </a:r>
                    </a:p>
                    <a:p>
                      <a:pPr marL="0" indent="0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accent3"/>
                          </a:solidFill>
                        </a:rPr>
                        <a:t>Athletes</a:t>
                      </a:r>
                    </a:p>
                    <a:p>
                      <a:pPr marL="0" indent="0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accent3"/>
                          </a:solidFill>
                        </a:rPr>
                        <a:t>Fitness</a:t>
                      </a:r>
                    </a:p>
                    <a:p>
                      <a:pPr marL="0" indent="0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accent3"/>
                          </a:solidFill>
                        </a:rPr>
                        <a:t>Average</a:t>
                      </a:r>
                    </a:p>
                    <a:p>
                      <a:pPr marL="0" indent="0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accent3"/>
                          </a:solidFill>
                        </a:rPr>
                        <a:t>Obese</a:t>
                      </a:r>
                    </a:p>
                  </a:txBody>
                  <a:tcPr marL="252000" marR="0" marT="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accent3"/>
                          </a:solidFill>
                        </a:rPr>
                        <a:t>Women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10-13%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14-20%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21-24%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25-31%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&gt;32%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1" dirty="0">
                          <a:solidFill>
                            <a:schemeClr val="accent3"/>
                          </a:solidFill>
                        </a:rPr>
                        <a:t>Men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2-5%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6-13%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14-17%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18-24%</a:t>
                      </a:r>
                    </a:p>
                    <a:p>
                      <a:pPr marL="0" indent="0" algn="ctr">
                        <a:lnSpc>
                          <a:spcPts val="2320"/>
                        </a:lnSpc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100" b="0" dirty="0">
                          <a:solidFill>
                            <a:schemeClr val="accent3"/>
                          </a:solidFill>
                        </a:rPr>
                        <a:t>&gt;25%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AA4E6E-030C-3181-7531-8E8B605DC4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50700"/>
              </p:ext>
            </p:extLst>
          </p:nvPr>
        </p:nvGraphicFramePr>
        <p:xfrm>
          <a:off x="9958654" y="2753830"/>
          <a:ext cx="2847600" cy="4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Lifestyle Factors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55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342000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1000"/>
                        </a:spcAft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5-17 year olds: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60 minutes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per day  </a:t>
                      </a:r>
                    </a:p>
                    <a:p>
                      <a:pPr marL="0" indent="0" algn="ctr">
                        <a:spcAft>
                          <a:spcPts val="1000"/>
                        </a:spcAft>
                        <a:buFontTx/>
                        <a:buNone/>
                      </a:pP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18-64 year olds: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150 minutes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per week </a:t>
                      </a:r>
                    </a:p>
                    <a:p>
                      <a:pPr marL="0" indent="0" algn="ctr">
                        <a:spcAft>
                          <a:spcPts val="1000"/>
                        </a:spcAft>
                        <a:buFontTx/>
                        <a:buNone/>
                      </a:pP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accent3"/>
                          </a:solidFill>
                        </a:rPr>
                        <a:t>65+ year olds: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150 minutes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per week </a:t>
                      </a:r>
                    </a:p>
                  </a:txBody>
                  <a:tcPr marL="252000" marR="252000" marT="252000" marB="2520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28597495-0764-12F5-4262-1DC6AF0006A3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5609138" cy="41036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B4: health </a:t>
            </a: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tx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monitoring tests</a:t>
            </a:r>
          </a:p>
        </p:txBody>
      </p:sp>
      <p:pic>
        <p:nvPicPr>
          <p:cNvPr id="10" name="Picture 9" descr="A person playing tennis&#10;&#10;Description automatically generated with low confidence">
            <a:extLst>
              <a:ext uri="{FF2B5EF4-FFF2-40B4-BE49-F238E27FC236}">
                <a16:creationId xmlns:a16="http://schemas.microsoft.com/office/drawing/2014/main" id="{901CF816-FA50-AB70-6C54-53226502C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76" t="24820" r="3641" b="28698"/>
          <a:stretch/>
        </p:blipFill>
        <p:spPr>
          <a:xfrm>
            <a:off x="633520" y="4689987"/>
            <a:ext cx="5955704" cy="2224083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41E572A9-6F92-41EC-1014-ED4CC59C33CF}"/>
              </a:ext>
            </a:extLst>
          </p:cNvPr>
          <p:cNvSpPr txBox="1">
            <a:spLocks/>
          </p:cNvSpPr>
          <p:nvPr/>
        </p:nvSpPr>
        <p:spPr>
          <a:xfrm>
            <a:off x="633520" y="1236203"/>
            <a:ext cx="6298221" cy="56425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22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accent3"/>
                </a:solidFill>
              </a:rPr>
              <a:t>Health monitoring test normative </a:t>
            </a:r>
            <a:br>
              <a:rPr lang="en-GB" sz="2200" dirty="0">
                <a:solidFill>
                  <a:schemeClr val="accent3"/>
                </a:solidFill>
              </a:rPr>
            </a:br>
            <a:r>
              <a:rPr lang="en-GB" sz="2200" dirty="0">
                <a:solidFill>
                  <a:schemeClr val="accent3"/>
                </a:solidFill>
              </a:rPr>
              <a:t>values 2021</a:t>
            </a:r>
            <a:endParaRPr kumimoji="0" lang="en-GB" sz="2200" b="0" i="0" u="none" strike="noStrike" kern="1200" cap="all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083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40639C8-0139-E6D5-9544-6236FFF77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899789"/>
              </p:ext>
            </p:extLst>
          </p:nvPr>
        </p:nvGraphicFramePr>
        <p:xfrm>
          <a:off x="634344" y="2789411"/>
          <a:ext cx="2847600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600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Alcohol consumption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30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No more than 14 </a:t>
                      </a:r>
                      <a:br>
                        <a:rPr lang="en-US" sz="16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units per week 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Several drink-free days a week 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4B2936-F605-F1CC-5EAB-02D569B20D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546831"/>
              </p:ext>
            </p:extLst>
          </p:nvPr>
        </p:nvGraphicFramePr>
        <p:xfrm>
          <a:off x="3742447" y="2789411"/>
          <a:ext cx="2846777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Sleep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5D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6-9 hours per night 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B4E0877-36FF-32B9-B75F-2F651C570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172071"/>
              </p:ext>
            </p:extLst>
          </p:nvPr>
        </p:nvGraphicFramePr>
        <p:xfrm>
          <a:off x="6850550" y="2789410"/>
          <a:ext cx="2846777" cy="33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777">
                  <a:extLst>
                    <a:ext uri="{9D8B030D-6E8A-4147-A177-3AD203B41FA5}">
                      <a16:colId xmlns:a16="http://schemas.microsoft.com/office/drawing/2014/main" val="1374554254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Diet and Hydration 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75061"/>
                  </a:ext>
                </a:extLst>
              </a:tr>
              <a:tr h="2592000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Energy intake should match expenditure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2 litres of fluid per day 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No more than 10% saturated fat intake</a:t>
                      </a:r>
                    </a:p>
                    <a:p>
                      <a:pPr marL="285750" indent="-285750"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accent3"/>
                          </a:solidFill>
                        </a:rPr>
                        <a:t>5 portions of fruit and vegetables per day</a:t>
                      </a:r>
                    </a:p>
                  </a:txBody>
                  <a:tcPr marL="252000" marR="252000" marT="252000" marB="25200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000298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28597495-0764-12F5-4262-1DC6AF0006A3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6995486" cy="41036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B4: health </a:t>
            </a: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tx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monitoring tests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50B441C-6B94-D135-C648-EF8E715A53F1}"/>
              </a:ext>
            </a:extLst>
          </p:cNvPr>
          <p:cNvSpPr txBox="1">
            <a:spLocks/>
          </p:cNvSpPr>
          <p:nvPr/>
        </p:nvSpPr>
        <p:spPr>
          <a:xfrm>
            <a:off x="633520" y="1236203"/>
            <a:ext cx="6298221" cy="56425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22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accent3"/>
                </a:solidFill>
              </a:rPr>
              <a:t>Health monitoring test normative </a:t>
            </a:r>
            <a:br>
              <a:rPr lang="en-GB" sz="2200" dirty="0">
                <a:solidFill>
                  <a:schemeClr val="accent3"/>
                </a:solidFill>
              </a:rPr>
            </a:br>
            <a:r>
              <a:rPr lang="en-GB" sz="2200" dirty="0">
                <a:solidFill>
                  <a:schemeClr val="accent3"/>
                </a:solidFill>
              </a:rPr>
              <a:t>values 2021</a:t>
            </a:r>
            <a:endParaRPr kumimoji="0" lang="en-GB" sz="2200" b="0" i="0" u="none" strike="noStrike" kern="1200" cap="all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281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C24117-5BDB-0EF7-EAF9-71FDA6E83BA4}"/>
              </a:ext>
            </a:extLst>
          </p:cNvPr>
          <p:cNvSpPr txBox="1">
            <a:spLocks/>
          </p:cNvSpPr>
          <p:nvPr/>
        </p:nvSpPr>
        <p:spPr>
          <a:xfrm>
            <a:off x="643773" y="675797"/>
            <a:ext cx="4299163" cy="706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00"/>
              </a:spcBef>
            </a:pPr>
            <a:r>
              <a:rPr lang="en-GB" sz="5400" dirty="0">
                <a:solidFill>
                  <a:srgbClr val="FFFFFF"/>
                </a:solidFill>
              </a:rPr>
              <a:t>Unit</a:t>
            </a:r>
            <a:r>
              <a:rPr lang="en-GB" sz="5400" dirty="0">
                <a:ln>
                  <a:solidFill>
                    <a:schemeClr val="bg1"/>
                  </a:solidFill>
                </a:ln>
                <a:noFill/>
              </a:rPr>
              <a:t> aims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DB6302-AD69-C7D3-9206-F88923FEB067}"/>
              </a:ext>
            </a:extLst>
          </p:cNvPr>
          <p:cNvSpPr txBox="1">
            <a:spLocks/>
          </p:cNvSpPr>
          <p:nvPr/>
        </p:nvSpPr>
        <p:spPr>
          <a:xfrm>
            <a:off x="643773" y="1794678"/>
            <a:ext cx="5964845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bg1"/>
                </a:solidFill>
                <a:latin typeface="Arial"/>
              </a:rPr>
              <a:t>You will explore the importance of physical activity and wellbeing for different types of participants and suggest ways to improve their physical and mental health status. </a:t>
            </a: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en-GB" sz="2200" dirty="0">
                <a:solidFill>
                  <a:schemeClr val="bg1"/>
                </a:solidFill>
              </a:rPr>
              <a:t>Learning aims</a:t>
            </a: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r>
              <a:rPr lang="en-GB" sz="1600" cap="none" dirty="0">
                <a:solidFill>
                  <a:schemeClr val="bg1"/>
                </a:solidFill>
                <a:latin typeface="Arial"/>
              </a:rPr>
              <a:t>In this unit you will: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lphaUcPeriod"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Examine the importance of physical activity and sport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lphaUcPeriod"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Investigate the importance of physical health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lphaUcPeriod"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Explore mental health and social wellbeing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+mj-lt"/>
              <a:buAutoNum type="alphaUcPeriod"/>
            </a:pPr>
            <a:r>
              <a:rPr lang="en-GB" sz="1600" cap="none" dirty="0">
                <a:solidFill>
                  <a:schemeClr val="bg1"/>
                </a:solidFill>
                <a:latin typeface="Arial"/>
              </a:rPr>
              <a:t>Undertake health and wellbeing screening and provide </a:t>
            </a:r>
            <a:br>
              <a:rPr lang="en-GB" sz="1600" cap="none" dirty="0">
                <a:solidFill>
                  <a:schemeClr val="bg1"/>
                </a:solidFill>
                <a:latin typeface="Arial"/>
              </a:rPr>
            </a:br>
            <a:r>
              <a:rPr lang="en-GB" sz="1600" cap="none" dirty="0">
                <a:solidFill>
                  <a:schemeClr val="bg1"/>
                </a:solidFill>
                <a:latin typeface="Arial"/>
              </a:rPr>
              <a:t>feedback to improve health status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sz="1600" cap="none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214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02A5A24C-63C3-E62F-ABDC-9099B66AD20D}"/>
              </a:ext>
            </a:extLst>
          </p:cNvPr>
          <p:cNvSpPr txBox="1">
            <a:spLocks/>
          </p:cNvSpPr>
          <p:nvPr/>
        </p:nvSpPr>
        <p:spPr>
          <a:xfrm>
            <a:off x="634347" y="645604"/>
            <a:ext cx="5748868" cy="123110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Learning aim B:</a:t>
            </a:r>
            <a:b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</a:b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Investigate the importance of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ln>
                  <a:solidFill>
                    <a:srgbClr val="FFFFFF"/>
                  </a:solidFill>
                </a:ln>
                <a:noFill/>
              </a:rPr>
              <a:t>physical health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rgbClr val="FFFFFF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F68039C-18E2-8FBE-6066-F806D8C62689}"/>
              </a:ext>
            </a:extLst>
          </p:cNvPr>
          <p:cNvSpPr txBox="1">
            <a:spLocks/>
          </p:cNvSpPr>
          <p:nvPr/>
        </p:nvSpPr>
        <p:spPr>
          <a:xfrm>
            <a:off x="643772" y="2755175"/>
            <a:ext cx="5835686" cy="56425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2200" dirty="0"/>
              <a:t>Effects of Regular Participation in Tennis on Physical Health</a:t>
            </a:r>
            <a:endParaRPr lang="en-GB" sz="1600" cap="none" dirty="0">
              <a:latin typeface="Arial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13EF793-187D-2D54-E191-99B694CE30C1}"/>
              </a:ext>
            </a:extLst>
          </p:cNvPr>
          <p:cNvSpPr txBox="1">
            <a:spLocks/>
          </p:cNvSpPr>
          <p:nvPr/>
        </p:nvSpPr>
        <p:spPr>
          <a:xfrm>
            <a:off x="1855936" y="3640078"/>
            <a:ext cx="5162117" cy="317009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95507">
              <a:lnSpc>
                <a:spcPct val="100000"/>
              </a:lnSpc>
              <a:spcBef>
                <a:spcPts val="1800"/>
              </a:spcBef>
            </a:pPr>
            <a:r>
              <a:rPr lang="en-GB" sz="1600" b="1" cap="none" dirty="0">
                <a:solidFill>
                  <a:srgbClr val="6EBA6F"/>
                </a:solidFill>
                <a:latin typeface="Arial"/>
                <a:ea typeface="+mn-ea"/>
                <a:cs typeface="+mn-cs"/>
              </a:rPr>
              <a:t>Blood Pressure and Resting Heart Rate:</a:t>
            </a:r>
            <a:r>
              <a:rPr lang="en-GB" sz="1600" b="1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Tennis is 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an anaerobic and aerobic sport and will decrease blood pressure and decrease resting heart rate.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endParaRPr lang="en-GB" sz="1600" cap="none" dirty="0">
              <a:solidFill>
                <a:srgbClr val="16316F"/>
              </a:solidFill>
              <a:latin typeface="Arial"/>
              <a:ea typeface="+mn-ea"/>
              <a:cs typeface="+mn-cs"/>
            </a:endParaRPr>
          </a:p>
          <a:p>
            <a:pPr lvl="0" defTabSz="995507">
              <a:lnSpc>
                <a:spcPct val="100000"/>
              </a:lnSpc>
              <a:spcBef>
                <a:spcPts val="1800"/>
              </a:spcBef>
            </a:pPr>
            <a:r>
              <a:rPr lang="en-GB" sz="1600" b="1" cap="none" dirty="0">
                <a:solidFill>
                  <a:srgbClr val="6EBA6F"/>
                </a:solidFill>
                <a:latin typeface="Arial"/>
                <a:ea typeface="+mn-ea"/>
                <a:cs typeface="+mn-cs"/>
              </a:rPr>
              <a:t>Body Composition: </a:t>
            </a:r>
            <a: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Decrease body fat levels from aerobic components of tennis and increase muscle tone and size from anaerobic components.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endParaRPr lang="en-GB" sz="1600" cap="none" dirty="0">
              <a:solidFill>
                <a:srgbClr val="16316F"/>
              </a:solidFill>
              <a:latin typeface="Arial"/>
              <a:ea typeface="+mn-ea"/>
              <a:cs typeface="+mn-cs"/>
            </a:endParaRPr>
          </a:p>
          <a:p>
            <a:pPr lvl="0" defTabSz="995507">
              <a:lnSpc>
                <a:spcPct val="100000"/>
              </a:lnSpc>
              <a:spcBef>
                <a:spcPts val="1800"/>
              </a:spcBef>
            </a:pPr>
            <a:r>
              <a:rPr lang="en-GB" sz="1600" b="1" cap="none" dirty="0">
                <a:solidFill>
                  <a:srgbClr val="6EBA6F"/>
                </a:solidFill>
                <a:latin typeface="Arial"/>
                <a:ea typeface="+mn-ea"/>
                <a:cs typeface="+mn-cs"/>
              </a:rPr>
              <a:t>Lifestyle factors: </a:t>
            </a:r>
            <a: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Encourage positive lifestyle choices such as healthy diet, low alcohol intake, increased quality of sleep due to regular participation in physical activity. </a:t>
            </a:r>
          </a:p>
        </p:txBody>
      </p:sp>
      <p:pic>
        <p:nvPicPr>
          <p:cNvPr id="8" name="Picture 7" descr="A perso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EACDAF67-D8B5-AA76-6EC0-83CDD899B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" t="1103" r="4112" b="5847"/>
          <a:stretch/>
        </p:blipFill>
        <p:spPr>
          <a:xfrm>
            <a:off x="7992579" y="645604"/>
            <a:ext cx="4803423" cy="629803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10CD2D3-A2D8-FC60-158C-B4F332FBF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8" y="4694656"/>
            <a:ext cx="930053" cy="930053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906CF75-11E8-3DE9-5555-1F1E716C1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2" y="3621385"/>
            <a:ext cx="746488" cy="74648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B2D81E3-9031-0382-FD74-13462ED96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16" y="5951493"/>
            <a:ext cx="858684" cy="85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3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72A5BFFE-379F-4A1A-FD32-3ED7DE5942BB}"/>
              </a:ext>
            </a:extLst>
          </p:cNvPr>
          <p:cNvSpPr/>
          <p:nvPr/>
        </p:nvSpPr>
        <p:spPr>
          <a:xfrm>
            <a:off x="-636" y="-3"/>
            <a:ext cx="4483223" cy="2519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7" name="Picture 46" descr="A child holding a tennis racket&#10;&#10;Description automatically generated with low confidence">
            <a:extLst>
              <a:ext uri="{FF2B5EF4-FFF2-40B4-BE49-F238E27FC236}">
                <a16:creationId xmlns:a16="http://schemas.microsoft.com/office/drawing/2014/main" id="{E4DD83E1-69ED-E93D-0958-D9A60F18E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547" y="-7974"/>
            <a:ext cx="4483227" cy="2549437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611789F-6165-5ABD-B1DC-767D395B4F1A}"/>
              </a:ext>
            </a:extLst>
          </p:cNvPr>
          <p:cNvSpPr txBox="1">
            <a:spLocks/>
          </p:cNvSpPr>
          <p:nvPr/>
        </p:nvSpPr>
        <p:spPr>
          <a:xfrm>
            <a:off x="706444" y="659779"/>
            <a:ext cx="3531259" cy="123110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c1: definition of mental health &amp;</a:t>
            </a:r>
            <a:b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</a:b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social wellbeing</a:t>
            </a:r>
            <a:endParaRPr lang="en-GB" sz="1800" cap="none" dirty="0">
              <a:ln>
                <a:solidFill>
                  <a:schemeClr val="bg1"/>
                </a:solidFill>
              </a:ln>
              <a:solidFill>
                <a:srgbClr val="16316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0AE4AC15-B878-DA3C-B99E-DDCACA852373}"/>
              </a:ext>
            </a:extLst>
          </p:cNvPr>
          <p:cNvSpPr txBox="1">
            <a:spLocks/>
          </p:cNvSpPr>
          <p:nvPr/>
        </p:nvSpPr>
        <p:spPr>
          <a:xfrm>
            <a:off x="5387616" y="3298937"/>
            <a:ext cx="2664542" cy="1025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95507">
              <a:lnSpc>
                <a:spcPct val="100000"/>
              </a:lnSpc>
              <a:spcBef>
                <a:spcPts val="800"/>
              </a:spcBef>
            </a:pPr>
            <a:r>
              <a:rPr lang="en-GB" sz="2400" b="1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Mental Health: </a:t>
            </a:r>
          </a:p>
          <a:p>
            <a:pPr lvl="0" algn="ctr" defTabSz="995507">
              <a:lnSpc>
                <a:spcPct val="100000"/>
              </a:lnSpc>
              <a:spcBef>
                <a:spcPts val="800"/>
              </a:spcBef>
            </a:pPr>
            <a:r>
              <a:rPr lang="en-GB" sz="18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“Emotional wellbeing and resilience to adversity”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CA8900-07B6-4760-D4B6-DBCAD4F93513}"/>
              </a:ext>
            </a:extLst>
          </p:cNvPr>
          <p:cNvSpPr/>
          <p:nvPr/>
        </p:nvSpPr>
        <p:spPr>
          <a:xfrm>
            <a:off x="8955913" y="5023837"/>
            <a:ext cx="4483861" cy="2535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33" name="Table 5">
            <a:extLst>
              <a:ext uri="{FF2B5EF4-FFF2-40B4-BE49-F238E27FC236}">
                <a16:creationId xmlns:a16="http://schemas.microsoft.com/office/drawing/2014/main" id="{A62F5775-D7DC-97A7-AED1-2202FCCA6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93900"/>
              </p:ext>
            </p:extLst>
          </p:nvPr>
        </p:nvGraphicFramePr>
        <p:xfrm>
          <a:off x="12039232" y="5885544"/>
          <a:ext cx="720000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34" name="Title 3">
            <a:extLst>
              <a:ext uri="{FF2B5EF4-FFF2-40B4-BE49-F238E27FC236}">
                <a16:creationId xmlns:a16="http://schemas.microsoft.com/office/drawing/2014/main" id="{1D889B24-77B9-12E4-A20F-907E7B5A8DFE}"/>
              </a:ext>
            </a:extLst>
          </p:cNvPr>
          <p:cNvSpPr txBox="1">
            <a:spLocks/>
          </p:cNvSpPr>
          <p:nvPr/>
        </p:nvSpPr>
        <p:spPr>
          <a:xfrm>
            <a:off x="9646988" y="5885544"/>
            <a:ext cx="2142879" cy="82836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800"/>
              </a:spcBef>
            </a:pPr>
            <a:r>
              <a:rPr lang="en-GB" sz="1800" cap="none" dirty="0">
                <a:solidFill>
                  <a:schemeClr val="bg1"/>
                </a:solidFill>
                <a:latin typeface="Arial"/>
              </a:rPr>
              <a:t>How can taking part in tennis improve mental health?</a:t>
            </a:r>
          </a:p>
        </p:txBody>
      </p:sp>
      <p:pic>
        <p:nvPicPr>
          <p:cNvPr id="41" name="Picture 40" descr="A person in a wheelchair serving a tennis ball to a person in a wheelchair&#10;&#10;Description automatically generated with low confidence">
            <a:extLst>
              <a:ext uri="{FF2B5EF4-FFF2-40B4-BE49-F238E27FC236}">
                <a16:creationId xmlns:a16="http://schemas.microsoft.com/office/drawing/2014/main" id="{875D42BB-C4AA-3110-8BA1-9C0B012923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6548" y="2522338"/>
            <a:ext cx="4483227" cy="2501498"/>
          </a:xfrm>
          <a:prstGeom prst="rect">
            <a:avLst/>
          </a:prstGeom>
        </p:spPr>
      </p:pic>
      <p:pic>
        <p:nvPicPr>
          <p:cNvPr id="42" name="Picture 41" descr="A picture containing person, player, sport, athletic game&#10;&#10;Description automatically generated">
            <a:extLst>
              <a:ext uri="{FF2B5EF4-FFF2-40B4-BE49-F238E27FC236}">
                <a16:creationId xmlns:a16="http://schemas.microsoft.com/office/drawing/2014/main" id="{90920438-F411-C183-D06F-A474778DAD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6"/>
          <a:stretch/>
        </p:blipFill>
        <p:spPr>
          <a:xfrm>
            <a:off x="4483221" y="-1"/>
            <a:ext cx="4473327" cy="2519889"/>
          </a:xfrm>
          <a:prstGeom prst="rect">
            <a:avLst/>
          </a:prstGeom>
        </p:spPr>
      </p:pic>
      <p:pic>
        <p:nvPicPr>
          <p:cNvPr id="45" name="Picture 44" descr="A picture containing text, person, indoor, table&#10;&#10;Description automatically generated">
            <a:extLst>
              <a:ext uri="{FF2B5EF4-FFF2-40B4-BE49-F238E27FC236}">
                <a16:creationId xmlns:a16="http://schemas.microsoft.com/office/drawing/2014/main" id="{58029969-B5EF-874D-E0F7-E77811E949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6" y="2503950"/>
            <a:ext cx="4483861" cy="2535836"/>
          </a:xfrm>
          <a:prstGeom prst="rect">
            <a:avLst/>
          </a:prstGeom>
        </p:spPr>
      </p:pic>
      <p:pic>
        <p:nvPicPr>
          <p:cNvPr id="50" name="Picture 49" descr="A couple of men sitting at a table with microphones&#10;&#10;Description automatically generated with medium confidence">
            <a:extLst>
              <a:ext uri="{FF2B5EF4-FFF2-40B4-BE49-F238E27FC236}">
                <a16:creationId xmlns:a16="http://schemas.microsoft.com/office/drawing/2014/main" id="{3B34BD87-D027-1B79-4C32-426904C169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221" y="5023838"/>
            <a:ext cx="4473327" cy="2535837"/>
          </a:xfrm>
          <a:prstGeom prst="rect">
            <a:avLst/>
          </a:prstGeom>
        </p:spPr>
      </p:pic>
      <p:pic>
        <p:nvPicPr>
          <p:cNvPr id="52" name="Picture 5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16B5115-76A3-F9D3-9416-BE4D15556F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23836"/>
            <a:ext cx="4482587" cy="253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2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72A5BFFE-379F-4A1A-FD32-3ED7DE5942BB}"/>
              </a:ext>
            </a:extLst>
          </p:cNvPr>
          <p:cNvSpPr/>
          <p:nvPr/>
        </p:nvSpPr>
        <p:spPr>
          <a:xfrm>
            <a:off x="-636" y="-3"/>
            <a:ext cx="4483223" cy="2519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611789F-6165-5ABD-B1DC-767D395B4F1A}"/>
              </a:ext>
            </a:extLst>
          </p:cNvPr>
          <p:cNvSpPr txBox="1">
            <a:spLocks/>
          </p:cNvSpPr>
          <p:nvPr/>
        </p:nvSpPr>
        <p:spPr>
          <a:xfrm>
            <a:off x="706444" y="659779"/>
            <a:ext cx="3531259" cy="123110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c1: definition of mental health &amp;</a:t>
            </a:r>
            <a:b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</a:b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social wellbeing</a:t>
            </a:r>
            <a:endParaRPr lang="en-GB" sz="1800" cap="none" dirty="0">
              <a:ln>
                <a:solidFill>
                  <a:schemeClr val="bg1"/>
                </a:solidFill>
              </a:ln>
              <a:solidFill>
                <a:srgbClr val="16316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0AE4AC15-B878-DA3C-B99E-DDCACA852373}"/>
              </a:ext>
            </a:extLst>
          </p:cNvPr>
          <p:cNvSpPr txBox="1">
            <a:spLocks/>
          </p:cNvSpPr>
          <p:nvPr/>
        </p:nvSpPr>
        <p:spPr>
          <a:xfrm>
            <a:off x="5003897" y="3298937"/>
            <a:ext cx="3431974" cy="1025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95507">
              <a:lnSpc>
                <a:spcPct val="100000"/>
              </a:lnSpc>
              <a:spcBef>
                <a:spcPts val="800"/>
              </a:spcBef>
            </a:pPr>
            <a:r>
              <a:rPr lang="en-GB" sz="2400" b="1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Social Wellbeing: </a:t>
            </a:r>
          </a:p>
          <a:p>
            <a:pPr lvl="0" algn="ctr" defTabSz="995507">
              <a:lnSpc>
                <a:spcPct val="100000"/>
              </a:lnSpc>
              <a:spcBef>
                <a:spcPts val="800"/>
              </a:spcBef>
            </a:pPr>
            <a:r>
              <a:rPr lang="en-GB" sz="18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“The ability to function in society and form relationships”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CA8900-07B6-4760-D4B6-DBCAD4F93513}"/>
              </a:ext>
            </a:extLst>
          </p:cNvPr>
          <p:cNvSpPr/>
          <p:nvPr/>
        </p:nvSpPr>
        <p:spPr>
          <a:xfrm>
            <a:off x="8955913" y="5023837"/>
            <a:ext cx="4483861" cy="2535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33" name="Table 5">
            <a:extLst>
              <a:ext uri="{FF2B5EF4-FFF2-40B4-BE49-F238E27FC236}">
                <a16:creationId xmlns:a16="http://schemas.microsoft.com/office/drawing/2014/main" id="{A62F5775-D7DC-97A7-AED1-2202FCCA6269}"/>
              </a:ext>
            </a:extLst>
          </p:cNvPr>
          <p:cNvGraphicFramePr>
            <a:graphicFrameLocks noGrp="1"/>
          </p:cNvGraphicFramePr>
          <p:nvPr/>
        </p:nvGraphicFramePr>
        <p:xfrm>
          <a:off x="12039232" y="5885544"/>
          <a:ext cx="720000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34" name="Title 3">
            <a:extLst>
              <a:ext uri="{FF2B5EF4-FFF2-40B4-BE49-F238E27FC236}">
                <a16:creationId xmlns:a16="http://schemas.microsoft.com/office/drawing/2014/main" id="{1D889B24-77B9-12E4-A20F-907E7B5A8DFE}"/>
              </a:ext>
            </a:extLst>
          </p:cNvPr>
          <p:cNvSpPr txBox="1">
            <a:spLocks/>
          </p:cNvSpPr>
          <p:nvPr/>
        </p:nvSpPr>
        <p:spPr>
          <a:xfrm>
            <a:off x="9646988" y="5885544"/>
            <a:ext cx="2142879" cy="82836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800"/>
              </a:spcBef>
            </a:pPr>
            <a:r>
              <a:rPr lang="en-GB" sz="1800" cap="none" dirty="0">
                <a:solidFill>
                  <a:schemeClr val="bg1"/>
                </a:solidFill>
                <a:latin typeface="Arial"/>
              </a:rPr>
              <a:t>How can taking part in tennis improve social wellbeing?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0920438-F411-C183-D06F-A474778DA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221" y="-1"/>
            <a:ext cx="4473327" cy="25198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029969-B5EF-874D-E0F7-E77811E94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2"/>
          <a:stretch/>
        </p:blipFill>
        <p:spPr>
          <a:xfrm>
            <a:off x="-636" y="2503950"/>
            <a:ext cx="4483861" cy="25358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B34BD87-D027-1B79-4C32-426904C16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221" y="5023838"/>
            <a:ext cx="4473327" cy="253583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16B5115-76A3-F9D3-9416-BE4D15556F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7188" y="-5"/>
            <a:ext cx="4482587" cy="2535839"/>
          </a:xfrm>
          <a:prstGeom prst="rect">
            <a:avLst/>
          </a:prstGeom>
        </p:spPr>
      </p:pic>
      <p:pic>
        <p:nvPicPr>
          <p:cNvPr id="15" name="Picture 14" descr="Two me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F1417911-258F-0E8A-077A-19AF3E4D67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44" t="1" r="545" b="34377"/>
          <a:stretch/>
        </p:blipFill>
        <p:spPr>
          <a:xfrm>
            <a:off x="8955276" y="2519889"/>
            <a:ext cx="4484500" cy="2501498"/>
          </a:xfrm>
          <a:prstGeom prst="rect">
            <a:avLst/>
          </a:prstGeom>
        </p:spPr>
      </p:pic>
      <p:pic>
        <p:nvPicPr>
          <p:cNvPr id="18" name="Picture 17" descr="A picture containing person, grass, sky, outdoor&#10;&#10;Description automatically generated">
            <a:extLst>
              <a:ext uri="{FF2B5EF4-FFF2-40B4-BE49-F238E27FC236}">
                <a16:creationId xmlns:a16="http://schemas.microsoft.com/office/drawing/2014/main" id="{74554C79-90B8-6CEA-FA4F-F224348DF0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101" y="5021387"/>
            <a:ext cx="4490687" cy="2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72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EB27D1E3-750F-5D2C-4384-0012BC63727E}"/>
              </a:ext>
            </a:extLst>
          </p:cNvPr>
          <p:cNvSpPr txBox="1">
            <a:spLocks/>
          </p:cNvSpPr>
          <p:nvPr/>
        </p:nvSpPr>
        <p:spPr>
          <a:xfrm>
            <a:off x="6642445" y="1192073"/>
            <a:ext cx="6013443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c1: definition of mental health</a:t>
            </a:r>
            <a:br>
              <a:rPr kumimoji="0" lang="en-GB" sz="3200" b="0" i="0" u="none" strike="noStrike" kern="1200" cap="all" spc="0" normalizeH="0" baseline="0" noProof="0" dirty="0">
                <a:ln>
                  <a:solidFill>
                    <a:schemeClr val="accent3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</a:b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accent3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&amp; social wellbeing</a:t>
            </a:r>
            <a:endParaRPr kumimoji="0" lang="en-GB" sz="1800" b="0" i="0" u="none" strike="noStrike" kern="1200" cap="none" spc="0" normalizeH="0" baseline="0" noProof="0" dirty="0">
              <a:ln>
                <a:solidFill>
                  <a:schemeClr val="accent3"/>
                </a:solidFill>
              </a:ln>
              <a:solidFill>
                <a:srgbClr val="16316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FB4116DA-4F0D-7DFF-BB39-07A8CE216A98}"/>
              </a:ext>
            </a:extLst>
          </p:cNvPr>
          <p:cNvSpPr txBox="1">
            <a:spLocks/>
          </p:cNvSpPr>
          <p:nvPr/>
        </p:nvSpPr>
        <p:spPr>
          <a:xfrm>
            <a:off x="6642445" y="2435862"/>
            <a:ext cx="5935788" cy="3744615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en-GB" sz="2200" dirty="0">
                <a:solidFill>
                  <a:schemeClr val="accent2"/>
                </a:solidFill>
              </a:rPr>
              <a:t>Indicators of good mental health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The ability to engage in conversation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The ability to maintain positive personal relationships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An awareness of mood state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Maintaining normal sleep patterns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The ability to cope with change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The ability to get out of bed in the morning</a:t>
            </a:r>
            <a:b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</a:br>
            <a:endParaRPr lang="en-GB" sz="1600" cap="none" dirty="0">
              <a:solidFill>
                <a:schemeClr val="accent3"/>
              </a:solidFill>
              <a:latin typeface="Arial"/>
              <a:ea typeface="+mn-ea"/>
              <a:cs typeface="+mn-cs"/>
            </a:endParaRPr>
          </a:p>
          <a:p>
            <a:pPr lvl="0" defTabSz="995507">
              <a:lnSpc>
                <a:spcPct val="100000"/>
              </a:lnSpc>
              <a:spcBef>
                <a:spcPts val="1600"/>
              </a:spcBef>
            </a:pPr>
            <a:r>
              <a:rPr lang="en-GB" sz="1600" b="1" cap="none" dirty="0">
                <a:solidFill>
                  <a:schemeClr val="tx2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Hear how tennis helps mental health</a:t>
            </a:r>
            <a:endParaRPr lang="en-GB" sz="1600" b="1" cap="none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18C541-5CBC-14E5-FC7B-28E56F323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08" y="608324"/>
            <a:ext cx="5347975" cy="63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82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4099032" cy="1231106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C2: factors affecting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mental health and social wellbeing 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6D1B37A-1868-4732-17EC-10BD73F20DBB}"/>
              </a:ext>
            </a:extLst>
          </p:cNvPr>
          <p:cNvGrpSpPr/>
          <p:nvPr/>
        </p:nvGrpSpPr>
        <p:grpSpPr>
          <a:xfrm>
            <a:off x="4926617" y="766561"/>
            <a:ext cx="7689550" cy="6026551"/>
            <a:chOff x="4792147" y="690116"/>
            <a:chExt cx="7689550" cy="602655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D7B572F-8DAC-50EC-A5F9-82B0927CD2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8334" y="3779837"/>
              <a:ext cx="2431815" cy="361857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60E154B-6602-95F4-E2FE-6AA1ADCFCA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81160" y="3741129"/>
              <a:ext cx="2137852" cy="328847"/>
            </a:xfrm>
            <a:prstGeom prst="line">
              <a:avLst/>
            </a:prstGeom>
            <a:ln w="38100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C601D7D-4775-042F-7015-A5DE7E932EEA}"/>
                </a:ext>
              </a:extLst>
            </p:cNvPr>
            <p:cNvGrpSpPr/>
            <p:nvPr/>
          </p:nvGrpSpPr>
          <p:grpSpPr>
            <a:xfrm>
              <a:off x="4792147" y="690116"/>
              <a:ext cx="7689550" cy="6026551"/>
              <a:chOff x="4699902" y="704813"/>
              <a:chExt cx="7689550" cy="6026551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1487071-B9FD-E0AD-58EF-BDD15EFAEB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3755" y="2990979"/>
                <a:ext cx="2756171" cy="803555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itle 3">
                <a:extLst>
                  <a:ext uri="{FF2B5EF4-FFF2-40B4-BE49-F238E27FC236}">
                    <a16:creationId xmlns:a16="http://schemas.microsoft.com/office/drawing/2014/main" id="{DE71DC96-2812-1F2A-01D9-92B3423F40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9902" y="3755826"/>
                <a:ext cx="1339712" cy="738664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Childhood abuse, trauma or neglect </a:t>
                </a:r>
              </a:p>
            </p:txBody>
          </p:sp>
          <p:sp>
            <p:nvSpPr>
              <p:cNvPr id="14" name="Title 3">
                <a:extLst>
                  <a:ext uri="{FF2B5EF4-FFF2-40B4-BE49-F238E27FC236}">
                    <a16:creationId xmlns:a16="http://schemas.microsoft.com/office/drawing/2014/main" id="{58895335-43EE-D7CA-6E38-CCD1D97B83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18619" y="5285230"/>
                <a:ext cx="1608150" cy="738664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Experiencing discrimination and stigma </a:t>
                </a:r>
              </a:p>
            </p:txBody>
          </p:sp>
          <p:sp>
            <p:nvSpPr>
              <p:cNvPr id="15" name="Title 3">
                <a:extLst>
                  <a:ext uri="{FF2B5EF4-FFF2-40B4-BE49-F238E27FC236}">
                    <a16:creationId xmlns:a16="http://schemas.microsoft.com/office/drawing/2014/main" id="{00278B60-3DF7-AF6C-CD53-233F44F1E2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22505" y="3929569"/>
                <a:ext cx="1766947" cy="492443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Significant </a:t>
                </a:r>
                <a:b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</a:b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trauma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455D1A0-09DE-7248-9067-C12A7E1A63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1805" y="1108391"/>
                <a:ext cx="0" cy="2647435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itle 3">
                <a:extLst>
                  <a:ext uri="{FF2B5EF4-FFF2-40B4-BE49-F238E27FC236}">
                    <a16:creationId xmlns:a16="http://schemas.microsoft.com/office/drawing/2014/main" id="{3E2D25A5-BB7A-963E-0DC0-2455259CC6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80467" y="704813"/>
                <a:ext cx="1451861" cy="246221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Bereavement</a:t>
                </a:r>
              </a:p>
            </p:txBody>
          </p:sp>
          <p:sp>
            <p:nvSpPr>
              <p:cNvPr id="20" name="Title 3">
                <a:extLst>
                  <a:ext uri="{FF2B5EF4-FFF2-40B4-BE49-F238E27FC236}">
                    <a16:creationId xmlns:a16="http://schemas.microsoft.com/office/drawing/2014/main" id="{47CC7C0E-B121-525D-1894-4DD128B55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11476" y="2171614"/>
                <a:ext cx="2047123" cy="492443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Social disadvantage, poverty or debt</a:t>
                </a:r>
              </a:p>
            </p:txBody>
          </p:sp>
          <p:sp>
            <p:nvSpPr>
              <p:cNvPr id="21" name="Title 3">
                <a:extLst>
                  <a:ext uri="{FF2B5EF4-FFF2-40B4-BE49-F238E27FC236}">
                    <a16:creationId xmlns:a16="http://schemas.microsoft.com/office/drawing/2014/main" id="{165CC4B9-90A4-A20F-FF55-8D5D1E2F76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3136" y="2364746"/>
                <a:ext cx="1522264" cy="492443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Social isolation or loneliness </a:t>
                </a:r>
              </a:p>
            </p:txBody>
          </p:sp>
          <p:sp>
            <p:nvSpPr>
              <p:cNvPr id="22" name="Title 3">
                <a:extLst>
                  <a:ext uri="{FF2B5EF4-FFF2-40B4-BE49-F238E27FC236}">
                    <a16:creationId xmlns:a16="http://schemas.microsoft.com/office/drawing/2014/main" id="{0CBD53E6-EB0D-D1CF-AAE4-38F5565BE2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20896" y="6238921"/>
                <a:ext cx="1490580" cy="492443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Severe or long term stress</a:t>
                </a:r>
              </a:p>
            </p:txBody>
          </p:sp>
          <p:sp>
            <p:nvSpPr>
              <p:cNvPr id="23" name="Title 3">
                <a:extLst>
                  <a:ext uri="{FF2B5EF4-FFF2-40B4-BE49-F238E27FC236}">
                    <a16:creationId xmlns:a16="http://schemas.microsoft.com/office/drawing/2014/main" id="{DC06663C-48F5-0D78-E5D4-21A10B5991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99170" y="6199903"/>
                <a:ext cx="1761033" cy="492443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Domestic violence or bullying </a:t>
                </a:r>
              </a:p>
            </p:txBody>
          </p:sp>
          <p:sp>
            <p:nvSpPr>
              <p:cNvPr id="24" name="Title 3">
                <a:extLst>
                  <a:ext uri="{FF2B5EF4-FFF2-40B4-BE49-F238E27FC236}">
                    <a16:creationId xmlns:a16="http://schemas.microsoft.com/office/drawing/2014/main" id="{126E639E-5525-87FE-FB6E-0C8F1F21FE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7429" y="5382515"/>
                <a:ext cx="1761032" cy="492443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Unemployment or losing your job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F2257FA-C13A-F9B4-20A0-A54837AA0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0535" y="1573443"/>
                <a:ext cx="1778380" cy="2221091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47B3D68-0BAC-5442-B001-BE17D9E111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88915" y="1669665"/>
                <a:ext cx="1208157" cy="2086161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E15F305-5192-D875-60E2-EA52990B0F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9567" y="3794534"/>
                <a:ext cx="2108337" cy="1490696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565A470-9320-834D-63C2-53FDB9E85B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88915" y="2766862"/>
                <a:ext cx="2222137" cy="1027672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C8EADB9-8A5F-3628-479C-36CA2B2D5D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27056" y="3929569"/>
                <a:ext cx="840848" cy="2086057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5CA71B0-27E0-325F-5C57-FF1040F4F7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86335" y="3794534"/>
                <a:ext cx="745993" cy="2239939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AA6D5BD-BF1E-BD91-93C2-B082E6ECE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4766" y="3755826"/>
                <a:ext cx="2122001" cy="1440471"/>
              </a:xfrm>
              <a:prstGeom prst="line">
                <a:avLst/>
              </a:prstGeom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itle 3">
                <a:extLst>
                  <a:ext uri="{FF2B5EF4-FFF2-40B4-BE49-F238E27FC236}">
                    <a16:creationId xmlns:a16="http://schemas.microsoft.com/office/drawing/2014/main" id="{2D7DA21F-CDE5-1669-0813-32433837CB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77072" y="2599124"/>
                <a:ext cx="2520000" cy="2520000"/>
              </a:xfrm>
              <a:prstGeom prst="ellipse">
                <a:avLst/>
              </a:prstGeom>
              <a:solidFill>
                <a:srgbClr val="FFFFFF"/>
              </a:solidFill>
              <a:ln w="50800">
                <a:solidFill>
                  <a:schemeClr val="bg1"/>
                </a:solidFill>
              </a:ln>
            </p:spPr>
            <p:txBody>
              <a:bodyPr wrap="square" lIns="0" tIns="0" rIns="0" bIns="0" anchor="ctr" anchorCtr="0">
                <a:no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ctr">
                  <a:lnSpc>
                    <a:spcPts val="3200"/>
                  </a:lnSpc>
                  <a:spcBef>
                    <a:spcPts val="800"/>
                  </a:spcBef>
                </a:pPr>
                <a:r>
                  <a:rPr lang="en-GB" sz="3200" dirty="0">
                    <a:solidFill>
                      <a:srgbClr val="16316F"/>
                    </a:solidFill>
                  </a:rPr>
                  <a:t>Factors Affecting mental Health </a:t>
                </a:r>
              </a:p>
            </p:txBody>
          </p:sp>
          <p:sp>
            <p:nvSpPr>
              <p:cNvPr id="25" name="Title 3">
                <a:extLst>
                  <a:ext uri="{FF2B5EF4-FFF2-40B4-BE49-F238E27FC236}">
                    <a16:creationId xmlns:a16="http://schemas.microsoft.com/office/drawing/2014/main" id="{CD46F62E-2631-682F-68AF-F57007B53C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53755" y="973667"/>
                <a:ext cx="1766947" cy="492443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Long term </a:t>
                </a:r>
                <a:b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</a:b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health condition</a:t>
                </a:r>
              </a:p>
            </p:txBody>
          </p:sp>
          <p:sp>
            <p:nvSpPr>
              <p:cNvPr id="27" name="Title 3">
                <a:extLst>
                  <a:ext uri="{FF2B5EF4-FFF2-40B4-BE49-F238E27FC236}">
                    <a16:creationId xmlns:a16="http://schemas.microsoft.com/office/drawing/2014/main" id="{F27199E3-337B-C1AA-D6E4-E01DC9C4A8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43683" y="1043515"/>
                <a:ext cx="2135586" cy="492443"/>
              </a:xfrm>
              <a:prstGeom prst="rect">
                <a:avLst/>
              </a:prstGeom>
            </p:spPr>
            <p:txBody>
              <a:bodyPr wrap="square" lIns="0" tIns="0" rIns="0" bIns="0" numCol="1" spcCol="720000">
                <a:spAutoFit/>
              </a:bodyPr>
              <a:lstStyle>
                <a:lvl1pPr algn="l" defTabSz="801821" rtl="0" eaLnBrk="1" latinLnBrk="0" hangingPunct="1">
                  <a:lnSpc>
                    <a:spcPct val="85000"/>
                  </a:lnSpc>
                  <a:spcBef>
                    <a:spcPts val="1943"/>
                  </a:spcBef>
                  <a:buNone/>
                  <a:defRPr sz="3346" kern="1200" cap="all" baseline="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Drug or alcohol </a:t>
                </a:r>
                <a:b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</a:br>
                <a:r>
                  <a:rPr lang="en-GB" sz="1600" cap="none" dirty="0">
                    <a:solidFill>
                      <a:schemeClr val="accent3"/>
                    </a:solidFill>
                    <a:latin typeface="Arial"/>
                  </a:rPr>
                  <a:t>misuse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4153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28597495-0764-12F5-4262-1DC6AF0006A3}"/>
              </a:ext>
            </a:extLst>
          </p:cNvPr>
          <p:cNvSpPr txBox="1">
            <a:spLocks/>
          </p:cNvSpPr>
          <p:nvPr/>
        </p:nvSpPr>
        <p:spPr>
          <a:xfrm>
            <a:off x="634347" y="645603"/>
            <a:ext cx="6860148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c3: signs and symptoms </a:t>
            </a: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accent3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of poor mental health and social wellbeing  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8D0D06D-09E9-41A7-776D-81F5F71CFE21}"/>
              </a:ext>
            </a:extLst>
          </p:cNvPr>
          <p:cNvSpPr txBox="1">
            <a:spLocks/>
          </p:cNvSpPr>
          <p:nvPr/>
        </p:nvSpPr>
        <p:spPr>
          <a:xfrm>
            <a:off x="634344" y="2094702"/>
            <a:ext cx="8865255" cy="338554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95507">
              <a:lnSpc>
                <a:spcPct val="100000"/>
              </a:lnSpc>
              <a:spcBef>
                <a:spcPts val="1200"/>
              </a:spcBef>
            </a:pPr>
            <a:r>
              <a:rPr lang="en-GB" sz="2200" b="1" cap="none" dirty="0">
                <a:ea typeface="+mn-ea"/>
                <a:cs typeface="+mn-cs"/>
              </a:rPr>
              <a:t>THE FOLLOWING ARE ALL SIGNS AND SYMPTOMS OF POOR MENTAL HEALTH: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F6A4E25-39C6-E61A-582F-12FF933C2DF9}"/>
              </a:ext>
            </a:extLst>
          </p:cNvPr>
          <p:cNvSpPr txBox="1">
            <a:spLocks/>
          </p:cNvSpPr>
          <p:nvPr/>
        </p:nvSpPr>
        <p:spPr>
          <a:xfrm>
            <a:off x="634345" y="2608836"/>
            <a:ext cx="9226830" cy="2524881"/>
          </a:xfrm>
          <a:prstGeom prst="rect">
            <a:avLst/>
          </a:prstGeom>
        </p:spPr>
        <p:txBody>
          <a:bodyPr wrap="square" lIns="0" tIns="0" rIns="0" bIns="0" numCol="3" spcCol="72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Decreased </a:t>
            </a:r>
            <a:b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personal interests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Reduced motivation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Poor hygiene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Depression 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Anxiety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Substance abuse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Reduced sleep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Decrease in self confidence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Decrease in self esteem 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Poor diet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Difficulties in personal relationships 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Increased </a:t>
            </a:r>
            <a:b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emotional stress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Increased irritability 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Lack of patience 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6123FBCC-858E-22C7-F0BD-E9B288A75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408673"/>
              </p:ext>
            </p:extLst>
          </p:nvPr>
        </p:nvGraphicFramePr>
        <p:xfrm>
          <a:off x="634345" y="5894552"/>
          <a:ext cx="5439975" cy="101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9975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lvl="0" defTabSz="995507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How could you identify if your tennis partner was showing any of these signs and symptoms so that you could offer support to that person?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852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AF67E4E-775C-D05B-6568-DB1391FD48CA}"/>
              </a:ext>
            </a:extLst>
          </p:cNvPr>
          <p:cNvSpPr txBox="1">
            <a:spLocks/>
          </p:cNvSpPr>
          <p:nvPr/>
        </p:nvSpPr>
        <p:spPr>
          <a:xfrm>
            <a:off x="660163" y="1884917"/>
            <a:ext cx="3678755" cy="3508653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95507">
              <a:lnSpc>
                <a:spcPct val="100000"/>
              </a:lnSpc>
              <a:spcBef>
                <a:spcPts val="1200"/>
              </a:spcBef>
            </a:pP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Wellbeing can be measured by </a:t>
            </a:r>
            <a:b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using the </a:t>
            </a:r>
            <a:r>
              <a:rPr lang="en-GB" sz="1600" b="1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Warwick-Edinburgh mental wellbeing scale </a:t>
            </a: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(WEMWBS) and through </a:t>
            </a:r>
            <a:r>
              <a:rPr lang="en-GB" sz="1600" b="1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one-to-one discussions.</a:t>
            </a:r>
          </a:p>
          <a:p>
            <a:pPr lvl="0" defTabSz="995507"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The WEMWBS </a:t>
            </a: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is made up of 14 positively worded items which can </a:t>
            </a:r>
            <a:b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be used for assessing a population's mental wellbeing.</a:t>
            </a:r>
          </a:p>
          <a:p>
            <a:pPr lvl="0" defTabSz="995507"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One-to-one discussions </a:t>
            </a: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can be carried out by health professionals (doctors, psychologists and counsellors) and significant others (family, partners, teachers and coaches).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00BA31F-4C5E-903A-B847-8357250BA006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2834996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C4: measuring </a:t>
            </a: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tx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wellbeing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518C19E-4DE5-DBC9-88C5-6022CDC9B374}"/>
              </a:ext>
            </a:extLst>
          </p:cNvPr>
          <p:cNvGrpSpPr/>
          <p:nvPr/>
        </p:nvGrpSpPr>
        <p:grpSpPr>
          <a:xfrm>
            <a:off x="5334383" y="914400"/>
            <a:ext cx="7532949" cy="6460633"/>
            <a:chOff x="4915498" y="645604"/>
            <a:chExt cx="8024054" cy="6881829"/>
          </a:xfrm>
        </p:grpSpPr>
        <p:pic>
          <p:nvPicPr>
            <p:cNvPr id="6" name="Picture 5" descr="A picture containing text, monitor, electronics, display&#10;&#10;Description automatically generated">
              <a:extLst>
                <a:ext uri="{FF2B5EF4-FFF2-40B4-BE49-F238E27FC236}">
                  <a16:creationId xmlns:a16="http://schemas.microsoft.com/office/drawing/2014/main" id="{6D4871FD-22E2-88B6-D24D-8E0EA9AAB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12"/>
            <a:stretch/>
          </p:blipFill>
          <p:spPr>
            <a:xfrm>
              <a:off x="4915498" y="645604"/>
              <a:ext cx="8024054" cy="688182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ECF9C9-C84D-D57A-9618-B13F18465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92582" y="990769"/>
              <a:ext cx="7445412" cy="4110480"/>
            </a:xfrm>
            <a:prstGeom prst="rect">
              <a:avLst/>
            </a:prstGeom>
            <a:solidFill>
              <a:schemeClr val="bg1"/>
            </a:solidFill>
            <a:effectLst>
              <a:innerShdw blurRad="622300" dir="13500000">
                <a:prstClr val="black">
                  <a:alpha val="23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27426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BAA6A5B-0103-E659-975C-846C0307C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46446"/>
              </p:ext>
            </p:extLst>
          </p:nvPr>
        </p:nvGraphicFramePr>
        <p:xfrm>
          <a:off x="7902644" y="6082630"/>
          <a:ext cx="4981519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3519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Why is it useful to measure lifestyle factors?</a:t>
                      </a:r>
                    </a:p>
                  </a:txBody>
                  <a:tcPr marL="144000" marR="144000" marT="144000" marB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C97592E2-F074-7942-4F7B-8C6525C46B9D}"/>
              </a:ext>
            </a:extLst>
          </p:cNvPr>
          <p:cNvSpPr txBox="1">
            <a:spLocks/>
          </p:cNvSpPr>
          <p:nvPr/>
        </p:nvSpPr>
        <p:spPr>
          <a:xfrm>
            <a:off x="7902645" y="1625145"/>
            <a:ext cx="5625052" cy="3883114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GB" sz="2200" b="1" dirty="0">
                <a:solidFill>
                  <a:schemeClr val="accent2"/>
                </a:solidFill>
              </a:rPr>
              <a:t>Lifestyle indicators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Consistency of emotions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Emotional resilience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Desire to succeed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Open communication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Social interactivity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Health status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Ability to cope with change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Self-care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Workplace health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B55C8-1265-F6C0-D519-5DFA77E15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772" y="630821"/>
            <a:ext cx="6626603" cy="6288449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EE07898-4F04-2704-73BA-45BB7953516F}"/>
              </a:ext>
            </a:extLst>
          </p:cNvPr>
          <p:cNvSpPr txBox="1">
            <a:spLocks/>
          </p:cNvSpPr>
          <p:nvPr/>
        </p:nvSpPr>
        <p:spPr>
          <a:xfrm>
            <a:off x="7902644" y="665344"/>
            <a:ext cx="5078249" cy="41036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C4: measuring </a:t>
            </a: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tx1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wellbeing</a:t>
            </a:r>
          </a:p>
        </p:txBody>
      </p:sp>
    </p:spTree>
    <p:extLst>
      <p:ext uri="{BB962C8B-B14F-4D97-AF65-F5344CB8AC3E}">
        <p14:creationId xmlns:p14="http://schemas.microsoft.com/office/powerpoint/2010/main" val="3777471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F8F8F97-1385-9730-BC3E-5CAAF700C330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6331230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D1</a:t>
            </a:r>
            <a:r>
              <a:rPr lang="en-GB" sz="3200" dirty="0">
                <a:solidFill>
                  <a:srgbClr val="FFFFFF"/>
                </a:solidFill>
              </a:rPr>
              <a:t>: COMMUNICATING EFFECTIVELY </a:t>
            </a: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WITH A CLIENT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chemeClr val="tx1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209B45F4-94F0-6283-9097-D28E66368F24}"/>
              </a:ext>
            </a:extLst>
          </p:cNvPr>
          <p:cNvSpPr txBox="1">
            <a:spLocks/>
          </p:cNvSpPr>
          <p:nvPr/>
        </p:nvSpPr>
        <p:spPr>
          <a:xfrm>
            <a:off x="634346" y="1990887"/>
            <a:ext cx="5625052" cy="400110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600" b="1" dirty="0">
                <a:solidFill>
                  <a:schemeClr val="accent3"/>
                </a:solidFill>
              </a:rPr>
              <a:t>Types of communication</a:t>
            </a:r>
            <a:endParaRPr lang="en-GB" sz="2600" cap="none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7DDA7F-E94D-E7C8-54C9-EDC5ED6762E8}"/>
              </a:ext>
            </a:extLst>
          </p:cNvPr>
          <p:cNvSpPr txBox="1">
            <a:spLocks/>
          </p:cNvSpPr>
          <p:nvPr/>
        </p:nvSpPr>
        <p:spPr>
          <a:xfrm>
            <a:off x="634346" y="2869996"/>
            <a:ext cx="2386760" cy="2246769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tx1"/>
                </a:solidFill>
                <a:latin typeface="Arial"/>
              </a:rPr>
              <a:t>Verbal: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Using spoken words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Consider your accent, use of slang words and technical terminology, tone and volume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FAEF096-21F1-8C38-C9BD-8035B5B52CD1}"/>
              </a:ext>
            </a:extLst>
          </p:cNvPr>
          <p:cNvSpPr txBox="1">
            <a:spLocks/>
          </p:cNvSpPr>
          <p:nvPr/>
        </p:nvSpPr>
        <p:spPr>
          <a:xfrm>
            <a:off x="3942323" y="2869996"/>
            <a:ext cx="2198501" cy="2277547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tx1"/>
                </a:solidFill>
                <a:latin typeface="Arial"/>
              </a:rPr>
              <a:t>Non-verbal: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Facial expressions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Body language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Hand movements / gestures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Eye contact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E9793F-03C3-C3B6-175F-4C68DB40C6DA}"/>
              </a:ext>
            </a:extLst>
          </p:cNvPr>
          <p:cNvGraphicFramePr>
            <a:graphicFrameLocks noGrp="1"/>
          </p:cNvGraphicFramePr>
          <p:nvPr/>
        </p:nvGraphicFramePr>
        <p:xfrm>
          <a:off x="12076002" y="595500"/>
          <a:ext cx="720000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D44ABBED-2B4F-5852-F96F-B7AE7FEBC9A0}"/>
              </a:ext>
            </a:extLst>
          </p:cNvPr>
          <p:cNvSpPr txBox="1">
            <a:spLocks/>
          </p:cNvSpPr>
          <p:nvPr/>
        </p:nvSpPr>
        <p:spPr>
          <a:xfrm>
            <a:off x="8577076" y="2869996"/>
            <a:ext cx="3596995" cy="1538883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tx1"/>
                </a:solidFill>
                <a:latin typeface="Arial"/>
              </a:rPr>
              <a:t>Think of a tennis example </a:t>
            </a:r>
            <a:br>
              <a:rPr lang="en-GB" sz="1800" b="1" cap="none" dirty="0">
                <a:solidFill>
                  <a:schemeClr val="tx1"/>
                </a:solidFill>
                <a:latin typeface="Arial"/>
              </a:rPr>
            </a:br>
            <a:r>
              <a:rPr lang="en-GB" sz="1800" b="1" cap="none" dirty="0">
                <a:solidFill>
                  <a:schemeClr val="tx1"/>
                </a:solidFill>
                <a:latin typeface="Arial"/>
              </a:rPr>
              <a:t>when you have used verbal and </a:t>
            </a:r>
            <a:br>
              <a:rPr lang="en-GB" sz="1800" b="1" cap="none" dirty="0">
                <a:solidFill>
                  <a:schemeClr val="tx1"/>
                </a:solidFill>
                <a:latin typeface="Arial"/>
              </a:rPr>
            </a:br>
            <a:r>
              <a:rPr lang="en-GB" sz="1800" b="1" cap="none" dirty="0">
                <a:solidFill>
                  <a:schemeClr val="tx1"/>
                </a:solidFill>
                <a:latin typeface="Arial"/>
              </a:rPr>
              <a:t>non-verbal communication.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800" cap="none" dirty="0">
                <a:solidFill>
                  <a:schemeClr val="tx1"/>
                </a:solidFill>
                <a:latin typeface="Arial"/>
              </a:rPr>
              <a:t>What happened and why did you use those types of communication? </a:t>
            </a:r>
          </a:p>
        </p:txBody>
      </p:sp>
    </p:spTree>
    <p:extLst>
      <p:ext uri="{BB962C8B-B14F-4D97-AF65-F5344CB8AC3E}">
        <p14:creationId xmlns:p14="http://schemas.microsoft.com/office/powerpoint/2010/main" val="2000927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F8F8F97-1385-9730-BC3E-5CAAF700C330}"/>
              </a:ext>
            </a:extLst>
          </p:cNvPr>
          <p:cNvSpPr txBox="1">
            <a:spLocks/>
          </p:cNvSpPr>
          <p:nvPr/>
        </p:nvSpPr>
        <p:spPr>
          <a:xfrm>
            <a:off x="634346" y="645604"/>
            <a:ext cx="6331230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D1</a:t>
            </a:r>
            <a:r>
              <a:rPr lang="en-GB" sz="3200" dirty="0">
                <a:solidFill>
                  <a:srgbClr val="FFFFFF"/>
                </a:solidFill>
              </a:rPr>
              <a:t>: COMMUNICATING EFFECTIVELY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WITH A CLIENT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chemeClr val="bg1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52282FB-C1D1-BA4F-B581-15866E72D0E3}"/>
              </a:ext>
            </a:extLst>
          </p:cNvPr>
          <p:cNvSpPr txBox="1">
            <a:spLocks/>
          </p:cNvSpPr>
          <p:nvPr/>
        </p:nvSpPr>
        <p:spPr>
          <a:xfrm>
            <a:off x="630000" y="2846242"/>
            <a:ext cx="3664094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Building a rapport to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put client at ease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BE33B1B-C759-21AB-1A97-AC8A3555C97E}"/>
              </a:ext>
            </a:extLst>
          </p:cNvPr>
          <p:cNvSpPr txBox="1">
            <a:spLocks/>
          </p:cNvSpPr>
          <p:nvPr/>
        </p:nvSpPr>
        <p:spPr>
          <a:xfrm>
            <a:off x="4547576" y="2846242"/>
            <a:ext cx="3664094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Using conversation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to engage a client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42540F7F-02D6-FED1-8AE3-FD1E7A087297}"/>
              </a:ext>
            </a:extLst>
          </p:cNvPr>
          <p:cNvSpPr txBox="1">
            <a:spLocks/>
          </p:cNvSpPr>
          <p:nvPr/>
        </p:nvSpPr>
        <p:spPr>
          <a:xfrm>
            <a:off x="630000" y="4379207"/>
            <a:ext cx="3664094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Sensitivity during health testing and difficult conversations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65F108-8E15-9992-40BD-699A8A319B6B}"/>
              </a:ext>
            </a:extLst>
          </p:cNvPr>
          <p:cNvSpPr txBox="1">
            <a:spLocks/>
          </p:cNvSpPr>
          <p:nvPr/>
        </p:nvSpPr>
        <p:spPr>
          <a:xfrm>
            <a:off x="4547576" y="4379207"/>
            <a:ext cx="3664094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Assessing the facts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and asking extension questions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B4F394-C02E-F3C0-E745-BB93E8AE7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1294" y="645604"/>
            <a:ext cx="4244135" cy="62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58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D16FF71B-40F8-C1E2-98EB-CB32655B3AD8}"/>
              </a:ext>
            </a:extLst>
          </p:cNvPr>
          <p:cNvSpPr txBox="1">
            <a:spLocks/>
          </p:cNvSpPr>
          <p:nvPr/>
        </p:nvSpPr>
        <p:spPr>
          <a:xfrm>
            <a:off x="630000" y="2944853"/>
            <a:ext cx="3914432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Sport: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Individual and team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C13D219-EA82-0F92-5C1E-3327C722C35D}"/>
              </a:ext>
            </a:extLst>
          </p:cNvPr>
          <p:cNvSpPr txBox="1">
            <a:spLocks/>
          </p:cNvSpPr>
          <p:nvPr/>
        </p:nvSpPr>
        <p:spPr>
          <a:xfrm>
            <a:off x="630000" y="645604"/>
            <a:ext cx="9067794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A1: different types</a:t>
            </a:r>
            <a:r>
              <a:rPr lang="en-GB" sz="3200" dirty="0">
                <a:solidFill>
                  <a:srgbClr val="16316F"/>
                </a:solidFill>
                <a:latin typeface="Oswald"/>
              </a:rPr>
              <a:t> </a:t>
            </a:r>
            <a:br>
              <a:rPr lang="en-GB" sz="3200" dirty="0">
                <a:solidFill>
                  <a:srgbClr val="16316F"/>
                </a:solidFill>
                <a:latin typeface="Oswald"/>
              </a:rPr>
            </a:br>
            <a:r>
              <a:rPr kumimoji="0" lang="en-GB" sz="3200" b="0" i="0" u="none" strike="noStrike" kern="1200" cap="all" spc="0" normalizeH="0" baseline="0" noProof="0" dirty="0">
                <a:ln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of active pursuits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22D8EA6-6DBE-C377-86F2-9CF6DCE9BC7F}"/>
              </a:ext>
            </a:extLst>
          </p:cNvPr>
          <p:cNvSpPr txBox="1">
            <a:spLocks/>
          </p:cNvSpPr>
          <p:nvPr/>
        </p:nvSpPr>
        <p:spPr>
          <a:xfrm>
            <a:off x="4762671" y="2944853"/>
            <a:ext cx="3914432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Physical Recreation: 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E.G. walking and cycling 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FF55336-5D48-D7F9-097D-6ABD038A7EBC}"/>
              </a:ext>
            </a:extLst>
          </p:cNvPr>
          <p:cNvSpPr txBox="1">
            <a:spLocks/>
          </p:cNvSpPr>
          <p:nvPr/>
        </p:nvSpPr>
        <p:spPr>
          <a:xfrm>
            <a:off x="8895343" y="2944853"/>
            <a:ext cx="3914432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Outdoor Activities: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E.G. rock climbing, sailing 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12203A4-2AD2-C47A-5761-8E4CD214756D}"/>
              </a:ext>
            </a:extLst>
          </p:cNvPr>
          <p:cNvSpPr txBox="1">
            <a:spLocks/>
          </p:cNvSpPr>
          <p:nvPr/>
        </p:nvSpPr>
        <p:spPr>
          <a:xfrm>
            <a:off x="2587216" y="4476197"/>
            <a:ext cx="3914432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Physical Education: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In lessons at school 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56B0C54-EB29-488E-5F6E-9BF8696AA07F}"/>
              </a:ext>
            </a:extLst>
          </p:cNvPr>
          <p:cNvSpPr txBox="1">
            <a:spLocks/>
          </p:cNvSpPr>
          <p:nvPr/>
        </p:nvSpPr>
        <p:spPr>
          <a:xfrm>
            <a:off x="6719887" y="4476197"/>
            <a:ext cx="3914432" cy="128834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Physical Fitness: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Increase fitness levels </a:t>
            </a:r>
          </a:p>
        </p:txBody>
      </p:sp>
    </p:spTree>
    <p:extLst>
      <p:ext uri="{BB962C8B-B14F-4D97-AF65-F5344CB8AC3E}">
        <p14:creationId xmlns:p14="http://schemas.microsoft.com/office/powerpoint/2010/main" val="649527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9280870-4877-F13A-1E16-66471AF40E96}"/>
              </a:ext>
            </a:extLst>
          </p:cNvPr>
          <p:cNvSpPr txBox="1">
            <a:spLocks/>
          </p:cNvSpPr>
          <p:nvPr/>
        </p:nvSpPr>
        <p:spPr>
          <a:xfrm>
            <a:off x="8445047" y="2322667"/>
            <a:ext cx="3843365" cy="2682786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GB" sz="2200" dirty="0"/>
              <a:t>Using Customer Service Skills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Clear communication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Attentiveness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Use of positive body language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Friendliness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Responsiveness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Knowledge of the tests and procedures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55BB97C-619D-8713-3697-F2B1296F224F}"/>
              </a:ext>
            </a:extLst>
          </p:cNvPr>
          <p:cNvSpPr txBox="1">
            <a:spLocks/>
          </p:cNvSpPr>
          <p:nvPr/>
        </p:nvSpPr>
        <p:spPr>
          <a:xfrm>
            <a:off x="8448310" y="1092961"/>
            <a:ext cx="4349457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d2: undertaking health </a:t>
            </a:r>
            <a:r>
              <a:rPr lang="en-GB" sz="3200" dirty="0">
                <a:ln>
                  <a:solidFill>
                    <a:schemeClr val="tx2"/>
                  </a:solidFill>
                </a:ln>
                <a:noFill/>
              </a:rPr>
              <a:t>and wellbeing training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43F4A172-9C1D-C185-9C36-F347C8B5E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144151"/>
              </p:ext>
            </p:extLst>
          </p:nvPr>
        </p:nvGraphicFramePr>
        <p:xfrm>
          <a:off x="8445047" y="5505861"/>
          <a:ext cx="4364728" cy="141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728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Why do you need to be able </a:t>
                      </a:r>
                      <a:b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to use these skills? 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What is the benefit to you </a:t>
                      </a:r>
                      <a:b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and the participant? 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E8CF094-F4CE-24BA-A1B2-98DD7E905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08" y="608324"/>
            <a:ext cx="7112579" cy="63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70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9280870-4877-F13A-1E16-66471AF40E96}"/>
              </a:ext>
            </a:extLst>
          </p:cNvPr>
          <p:cNvSpPr txBox="1">
            <a:spLocks/>
          </p:cNvSpPr>
          <p:nvPr/>
        </p:nvSpPr>
        <p:spPr>
          <a:xfrm>
            <a:off x="630000" y="2763230"/>
            <a:ext cx="7190722" cy="546240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GB" sz="2200" dirty="0"/>
              <a:t>Conducting mental health and wellbeing assessments</a:t>
            </a:r>
            <a:br>
              <a:rPr lang="en-GB" sz="2200" dirty="0"/>
            </a:br>
            <a:r>
              <a:rPr lang="en-GB" sz="1800" cap="none" dirty="0">
                <a:solidFill>
                  <a:schemeClr val="accent3"/>
                </a:solidFill>
                <a:latin typeface="Arial"/>
              </a:rPr>
              <a:t>Consider and apply the below in your client consultation: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43ED77F-14DD-7980-1EF5-74A1045DFCD3}"/>
              </a:ext>
            </a:extLst>
          </p:cNvPr>
          <p:cNvSpPr txBox="1">
            <a:spLocks/>
          </p:cNvSpPr>
          <p:nvPr/>
        </p:nvSpPr>
        <p:spPr>
          <a:xfrm>
            <a:off x="630000" y="3671771"/>
            <a:ext cx="2897180" cy="139557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Questioning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and Listening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F4CB4943-0EC6-CCD5-D8BD-895224B5D897}"/>
              </a:ext>
            </a:extLst>
          </p:cNvPr>
          <p:cNvSpPr txBox="1">
            <a:spLocks/>
          </p:cNvSpPr>
          <p:nvPr/>
        </p:nvSpPr>
        <p:spPr>
          <a:xfrm>
            <a:off x="6818397" y="3671771"/>
            <a:ext cx="2897179" cy="139557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Non-verbal communication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C4C4289-A8AC-95FC-117C-F62835F1130D}"/>
              </a:ext>
            </a:extLst>
          </p:cNvPr>
          <p:cNvSpPr txBox="1">
            <a:spLocks/>
          </p:cNvSpPr>
          <p:nvPr/>
        </p:nvSpPr>
        <p:spPr>
          <a:xfrm>
            <a:off x="3724199" y="3671771"/>
            <a:ext cx="2897179" cy="139557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Client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confidentiality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1BC3198-0955-A2F2-D9EA-735DC2C08657}"/>
              </a:ext>
            </a:extLst>
          </p:cNvPr>
          <p:cNvSpPr txBox="1">
            <a:spLocks/>
          </p:cNvSpPr>
          <p:nvPr/>
        </p:nvSpPr>
        <p:spPr>
          <a:xfrm>
            <a:off x="9912596" y="3671771"/>
            <a:ext cx="2897179" cy="1395572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Informed </a:t>
            </a:r>
            <a:br>
              <a:rPr lang="en-GB" sz="18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b="1" cap="none" dirty="0">
                <a:solidFill>
                  <a:schemeClr val="bg1"/>
                </a:solidFill>
                <a:latin typeface="+mn-lt"/>
              </a:rPr>
              <a:t>consent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C909E87-BF16-1D5C-1C28-73011BF0D4B3}"/>
              </a:ext>
            </a:extLst>
          </p:cNvPr>
          <p:cNvSpPr txBox="1">
            <a:spLocks/>
          </p:cNvSpPr>
          <p:nvPr/>
        </p:nvSpPr>
        <p:spPr>
          <a:xfrm>
            <a:off x="630000" y="662230"/>
            <a:ext cx="9469964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d2: undertaking health </a:t>
            </a:r>
            <a:br>
              <a:rPr lang="en-GB" sz="3200" dirty="0">
                <a:solidFill>
                  <a:schemeClr val="bg1"/>
                </a:solidFill>
              </a:rPr>
            </a:b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and wellbeing training</a:t>
            </a:r>
          </a:p>
        </p:txBody>
      </p:sp>
    </p:spTree>
    <p:extLst>
      <p:ext uri="{BB962C8B-B14F-4D97-AF65-F5344CB8AC3E}">
        <p14:creationId xmlns:p14="http://schemas.microsoft.com/office/powerpoint/2010/main" val="91398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9280870-4877-F13A-1E16-66471AF40E96}"/>
              </a:ext>
            </a:extLst>
          </p:cNvPr>
          <p:cNvSpPr txBox="1">
            <a:spLocks/>
          </p:cNvSpPr>
          <p:nvPr/>
        </p:nvSpPr>
        <p:spPr>
          <a:xfrm>
            <a:off x="642008" y="2082460"/>
            <a:ext cx="3843365" cy="3365024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GB" sz="2200" dirty="0"/>
              <a:t>Processes for administering physical tests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Pre-test procedures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Maintaining clients’ dignity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Test sequence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Test protocols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Health and safety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Recording test results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Reasons to terminate a fitness test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55BB97C-619D-8713-3697-F2B1296F224F}"/>
              </a:ext>
            </a:extLst>
          </p:cNvPr>
          <p:cNvSpPr txBox="1">
            <a:spLocks/>
          </p:cNvSpPr>
          <p:nvPr/>
        </p:nvSpPr>
        <p:spPr>
          <a:xfrm>
            <a:off x="645271" y="638054"/>
            <a:ext cx="4349457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d2: undertaking health </a:t>
            </a:r>
            <a:r>
              <a:rPr lang="en-GB" sz="3200" dirty="0">
                <a:ln>
                  <a:solidFill>
                    <a:schemeClr val="tx2"/>
                  </a:solidFill>
                </a:ln>
                <a:noFill/>
              </a:rPr>
              <a:t>and wellbeing training</a:t>
            </a:r>
          </a:p>
        </p:txBody>
      </p:sp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43F4A172-9C1D-C185-9C36-F347C8B5E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190069"/>
              </p:ext>
            </p:extLst>
          </p:nvPr>
        </p:nvGraphicFramePr>
        <p:xfrm>
          <a:off x="642008" y="6084981"/>
          <a:ext cx="4364728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4728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03615810"/>
                    </a:ext>
                  </a:extLst>
                </a:gridCol>
              </a:tblGrid>
              <a:tr h="809614">
                <a:tc>
                  <a:txBody>
                    <a:bodyPr/>
                    <a:lstStyle/>
                    <a:p>
                      <a:r>
                        <a:rPr lang="en-GB" sz="1600" b="0" cap="none" dirty="0">
                          <a:solidFill>
                            <a:schemeClr val="bg1"/>
                          </a:solidFill>
                          <a:latin typeface="+mn-lt"/>
                        </a:rPr>
                        <a:t>Why is it important to always follow these processes? 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E8CF094-F4CE-24BA-A1B2-98DD7E905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925" y="608324"/>
            <a:ext cx="7112579" cy="631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67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97592E2-F074-7942-4F7B-8C6525C46B9D}"/>
              </a:ext>
            </a:extLst>
          </p:cNvPr>
          <p:cNvSpPr txBox="1">
            <a:spLocks/>
          </p:cNvSpPr>
          <p:nvPr/>
        </p:nvSpPr>
        <p:spPr>
          <a:xfrm>
            <a:off x="643772" y="2742095"/>
            <a:ext cx="4559995" cy="2985433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When you carry out tests you need to carefully record the data.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3"/>
                </a:solidFill>
                <a:latin typeface="Arial"/>
              </a:rPr>
              <a:t>This will allow you to: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Compare it against normative data and make judgements on population norms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Compare it with accepted health ranges and national guidelines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Analyse zones of tolerance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</a:rPr>
              <a:t>Seek a medical referral if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B55C8-1265-F6C0-D519-5DFA77E15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400" y="630821"/>
            <a:ext cx="6626603" cy="6288449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EE07898-4F04-2704-73BA-45BB7953516F}"/>
              </a:ext>
            </a:extLst>
          </p:cNvPr>
          <p:cNvSpPr txBox="1">
            <a:spLocks/>
          </p:cNvSpPr>
          <p:nvPr/>
        </p:nvSpPr>
        <p:spPr>
          <a:xfrm>
            <a:off x="643772" y="640405"/>
            <a:ext cx="5078249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D3</a:t>
            </a:r>
            <a:r>
              <a:rPr lang="en-GB" sz="3200" dirty="0">
                <a:solidFill>
                  <a:srgbClr val="FFFFFF"/>
                </a:solidFill>
              </a:rPr>
              <a:t>: Interpreting results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against normative data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chemeClr val="bg1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6861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97592E2-F074-7942-4F7B-8C6525C46B9D}"/>
              </a:ext>
            </a:extLst>
          </p:cNvPr>
          <p:cNvSpPr txBox="1">
            <a:spLocks/>
          </p:cNvSpPr>
          <p:nvPr/>
        </p:nvSpPr>
        <p:spPr>
          <a:xfrm>
            <a:off x="643774" y="2540029"/>
            <a:ext cx="4674511" cy="3139321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600" b="1" cap="none" dirty="0">
                <a:solidFill>
                  <a:schemeClr val="accent2"/>
                </a:solidFill>
                <a:latin typeface="Arial"/>
              </a:rPr>
              <a:t>Strategies can be used to successfully improve a participants health status. These include:</a:t>
            </a:r>
            <a:endParaRPr lang="en-GB" sz="1600" cap="none" dirty="0">
              <a:solidFill>
                <a:schemeClr val="accent2"/>
              </a:solidFill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Physical activity guidelines (meeting national guidelines and national initiatives)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Getting outdoors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Relaxation techniques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Yoga and Pilates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Diet changes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</a:rPr>
              <a:t>Counselling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EE07898-4F04-2704-73BA-45BB7953516F}"/>
              </a:ext>
            </a:extLst>
          </p:cNvPr>
          <p:cNvSpPr txBox="1">
            <a:spLocks/>
          </p:cNvSpPr>
          <p:nvPr/>
        </p:nvSpPr>
        <p:spPr>
          <a:xfrm>
            <a:off x="643773" y="1418830"/>
            <a:ext cx="5078249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3200"/>
              </a:lnSpc>
              <a:spcBef>
                <a:spcPts val="800"/>
              </a:spcBef>
              <a:defRPr/>
            </a:pPr>
            <a:r>
              <a:rPr lang="en-GB" sz="3200" dirty="0">
                <a:solidFill>
                  <a:srgbClr val="FFFFFF"/>
                </a:solidFill>
                <a:latin typeface="Oswald"/>
              </a:rPr>
              <a:t>D</a:t>
            </a: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4</a:t>
            </a:r>
            <a:r>
              <a:rPr lang="en-GB" sz="3200" dirty="0">
                <a:solidFill>
                  <a:srgbClr val="FFFFFF"/>
                </a:solidFill>
              </a:rPr>
              <a:t>: Strategies to 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3200" dirty="0">
                <a:ln>
                  <a:solidFill>
                    <a:schemeClr val="tx1"/>
                  </a:solidFill>
                </a:ln>
                <a:noFill/>
              </a:rPr>
              <a:t>improve health status 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chemeClr val="tx1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0768CA-3BD9-7DAF-DAA7-3111EECD52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9303" y="4056682"/>
            <a:ext cx="2986699" cy="2872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246B25-CCBC-B496-E4A1-A03016098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7092" y="666370"/>
            <a:ext cx="4898910" cy="3010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861530-B987-8020-1C2E-47C34BE37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7852" y="4056682"/>
            <a:ext cx="4898909" cy="287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13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1043F614-0A72-D0CE-C903-12C5E9A990E6}"/>
              </a:ext>
            </a:extLst>
          </p:cNvPr>
          <p:cNvSpPr txBox="1">
            <a:spLocks/>
          </p:cNvSpPr>
          <p:nvPr/>
        </p:nvSpPr>
        <p:spPr>
          <a:xfrm>
            <a:off x="630000" y="2683176"/>
            <a:ext cx="7724291" cy="553998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95507">
              <a:lnSpc>
                <a:spcPct val="100000"/>
              </a:lnSpc>
              <a:spcBef>
                <a:spcPts val="1800"/>
              </a:spcBef>
            </a:pPr>
            <a:r>
              <a:rPr lang="en-GB" sz="1800" b="1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It can be difficult to give feedback to a client, especially if it is news they are not expecting. You need to: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1E58C89-49A1-8AFD-8BE7-8CB37239B729}"/>
              </a:ext>
            </a:extLst>
          </p:cNvPr>
          <p:cNvSpPr txBox="1">
            <a:spLocks/>
          </p:cNvSpPr>
          <p:nvPr/>
        </p:nvSpPr>
        <p:spPr>
          <a:xfrm>
            <a:off x="629999" y="645604"/>
            <a:ext cx="4532205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d5: </a:t>
            </a:r>
            <a:r>
              <a:rPr lang="en-GB" sz="3200" dirty="0">
                <a:solidFill>
                  <a:schemeClr val="bg1"/>
                </a:solidFill>
                <a:latin typeface="Oswald"/>
              </a:rPr>
              <a:t>feeding back health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  <a:latin typeface="Oswald"/>
              </a:rPr>
              <a:t>status to a client</a:t>
            </a:r>
            <a:endParaRPr kumimoji="0" lang="en-GB" sz="3200" b="0" i="0" u="none" strike="noStrike" kern="1200" cap="all" spc="0" normalizeH="0" baseline="0" noProof="0" dirty="0">
              <a:ln>
                <a:solidFill>
                  <a:schemeClr val="bg1"/>
                </a:solidFill>
              </a:ln>
              <a:noFill/>
              <a:effectLst/>
              <a:uLnTx/>
              <a:uFillTx/>
              <a:latin typeface="Oswald"/>
              <a:ea typeface="+mj-ea"/>
              <a:cs typeface="+mj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9C2B60D-4BC6-368E-0BDE-84C244AC1449}"/>
              </a:ext>
            </a:extLst>
          </p:cNvPr>
          <p:cNvSpPr txBox="1">
            <a:spLocks/>
          </p:cNvSpPr>
          <p:nvPr/>
        </p:nvSpPr>
        <p:spPr>
          <a:xfrm>
            <a:off x="630000" y="3544790"/>
            <a:ext cx="12013658" cy="2806135"/>
          </a:xfrm>
          <a:prstGeom prst="rect">
            <a:avLst/>
          </a:prstGeom>
        </p:spPr>
        <p:txBody>
          <a:bodyPr wrap="square" lIns="0" tIns="0" rIns="0" bIns="0" numCol="2" spcCol="72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Select an appropriate location to give the feedback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Use positive body language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Use graphs to give a visual representation of </a:t>
            </a:r>
            <a:b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</a:b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health status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Decide whether to use verbal or written feedback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Use test scores and comparisons to national data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Identify strengths and areas for improvement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Make links to physiological and </a:t>
            </a:r>
            <a:b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</a:b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psychological factors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Give suitable recommendations to </a:t>
            </a:r>
            <a:b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</a:br>
            <a:r>
              <a:rPr lang="en-GB" sz="18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improve health status</a:t>
            </a:r>
          </a:p>
        </p:txBody>
      </p:sp>
    </p:spTree>
    <p:extLst>
      <p:ext uri="{BB962C8B-B14F-4D97-AF65-F5344CB8AC3E}">
        <p14:creationId xmlns:p14="http://schemas.microsoft.com/office/powerpoint/2010/main" val="1530975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0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BC13D219-EA82-0F92-5C1E-3327C722C35D}"/>
              </a:ext>
            </a:extLst>
          </p:cNvPr>
          <p:cNvSpPr txBox="1">
            <a:spLocks/>
          </p:cNvSpPr>
          <p:nvPr/>
        </p:nvSpPr>
        <p:spPr>
          <a:xfrm>
            <a:off x="2185987" y="645604"/>
            <a:ext cx="9067794" cy="410369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01821" rtl="0" eaLnBrk="1" fontAlgn="auto" latinLnBrk="0" hangingPunct="1">
              <a:lnSpc>
                <a:spcPts val="32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Oswald"/>
                <a:ea typeface="+mj-ea"/>
                <a:cs typeface="+mj-cs"/>
              </a:rPr>
              <a:t>A1: different types</a:t>
            </a:r>
            <a:r>
              <a:rPr lang="en-GB" sz="3200" dirty="0">
                <a:solidFill>
                  <a:schemeClr val="accent3"/>
                </a:solidFill>
                <a:latin typeface="Oswald"/>
              </a:rPr>
              <a:t> </a:t>
            </a:r>
            <a:r>
              <a:rPr kumimoji="0" lang="en-GB" sz="3200" b="0" i="0" u="none" strike="noStrike" kern="1200" cap="all" spc="0" normalizeH="0" baseline="0" noProof="0" dirty="0">
                <a:ln>
                  <a:solidFill>
                    <a:schemeClr val="accent3"/>
                  </a:solidFill>
                </a:ln>
                <a:noFill/>
                <a:effectLst/>
                <a:uLnTx/>
                <a:uFillTx/>
                <a:latin typeface="Oswald"/>
                <a:ea typeface="+mj-ea"/>
                <a:cs typeface="+mj-cs"/>
              </a:rPr>
              <a:t>of active pursuits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FF55336-5D48-D7F9-097D-6ABD038A7EBC}"/>
              </a:ext>
            </a:extLst>
          </p:cNvPr>
          <p:cNvSpPr txBox="1">
            <a:spLocks/>
          </p:cNvSpPr>
          <p:nvPr/>
        </p:nvSpPr>
        <p:spPr>
          <a:xfrm>
            <a:off x="629999" y="1377103"/>
            <a:ext cx="4063185" cy="1817785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Sport: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Is it competitive? </a:t>
            </a:r>
            <a:br>
              <a:rPr lang="en-GB" sz="1800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Is it an individual or team </a:t>
            </a:r>
            <a:br>
              <a:rPr lang="en-GB" sz="1800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sport or both?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8E9ADE-B5C3-A60B-90EB-AFFDB73EEF13}"/>
              </a:ext>
            </a:extLst>
          </p:cNvPr>
          <p:cNvSpPr txBox="1">
            <a:spLocks/>
          </p:cNvSpPr>
          <p:nvPr/>
        </p:nvSpPr>
        <p:spPr>
          <a:xfrm>
            <a:off x="4693184" y="1377103"/>
            <a:ext cx="4063185" cy="1817785"/>
          </a:xfrm>
          <a:prstGeom prst="rect">
            <a:avLst/>
          </a:prstGeom>
          <a:solidFill>
            <a:schemeClr val="accent3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Outdoor Activities: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2000" b="1" cap="none" dirty="0">
                <a:solidFill>
                  <a:schemeClr val="bg1"/>
                </a:solidFill>
                <a:latin typeface="+mn-lt"/>
              </a:rPr>
              <a:t>e.g. rock climbing, sailing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5EDD0AA-8C42-6511-14EF-F0E985BB921C}"/>
              </a:ext>
            </a:extLst>
          </p:cNvPr>
          <p:cNvSpPr txBox="1">
            <a:spLocks/>
          </p:cNvSpPr>
          <p:nvPr/>
        </p:nvSpPr>
        <p:spPr>
          <a:xfrm>
            <a:off x="8746590" y="1377103"/>
            <a:ext cx="4063185" cy="1817785"/>
          </a:xfrm>
          <a:prstGeom prst="rect">
            <a:avLst/>
          </a:prstGeom>
          <a:solidFill>
            <a:srgbClr val="EB5D0B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Outdoor Activities: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E.g. it can be played outside </a:t>
            </a:r>
            <a:br>
              <a:rPr lang="en-GB" sz="1800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but is it adventurous?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1124DA34-3711-AD4E-3AA6-B06F130AA9E7}"/>
              </a:ext>
            </a:extLst>
          </p:cNvPr>
          <p:cNvSpPr txBox="1">
            <a:spLocks/>
          </p:cNvSpPr>
          <p:nvPr/>
        </p:nvSpPr>
        <p:spPr>
          <a:xfrm>
            <a:off x="4693184" y="3194888"/>
            <a:ext cx="4063185" cy="1817785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Physical Recreation: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Is it carried out in leisure time?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860E608D-31CF-1946-41CA-0A7562E2C4F5}"/>
              </a:ext>
            </a:extLst>
          </p:cNvPr>
          <p:cNvSpPr txBox="1">
            <a:spLocks/>
          </p:cNvSpPr>
          <p:nvPr/>
        </p:nvSpPr>
        <p:spPr>
          <a:xfrm>
            <a:off x="629999" y="5012673"/>
            <a:ext cx="4063185" cy="1817785"/>
          </a:xfrm>
          <a:prstGeom prst="rect">
            <a:avLst/>
          </a:prstGeom>
          <a:solidFill>
            <a:schemeClr val="accent2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Physical Education: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Is it carried out in </a:t>
            </a:r>
            <a:br>
              <a:rPr lang="en-GB" sz="1800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PE lessons at school? 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B4D10CCD-56C2-DFB7-2AFB-AAE8CF865FF4}"/>
              </a:ext>
            </a:extLst>
          </p:cNvPr>
          <p:cNvSpPr txBox="1">
            <a:spLocks/>
          </p:cNvSpPr>
          <p:nvPr/>
        </p:nvSpPr>
        <p:spPr>
          <a:xfrm>
            <a:off x="8746590" y="5012673"/>
            <a:ext cx="4063185" cy="1817785"/>
          </a:xfrm>
          <a:prstGeom prst="rect">
            <a:avLst/>
          </a:prstGeom>
          <a:solidFill>
            <a:srgbClr val="8E5598"/>
          </a:solidFill>
        </p:spPr>
        <p:txBody>
          <a:bodyPr wrap="square" lIns="108000" tIns="108000" rIns="108000" bIns="108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GB" sz="2400" b="1" dirty="0">
                <a:solidFill>
                  <a:schemeClr val="bg1"/>
                </a:solidFill>
              </a:rPr>
              <a:t>Physical Fitness:</a:t>
            </a:r>
            <a:br>
              <a:rPr lang="en-GB" sz="20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Is it played to increase </a:t>
            </a:r>
            <a:br>
              <a:rPr lang="en-GB" sz="1800" cap="none" dirty="0">
                <a:solidFill>
                  <a:schemeClr val="bg1"/>
                </a:solidFill>
                <a:latin typeface="+mn-lt"/>
              </a:rPr>
            </a:br>
            <a:r>
              <a:rPr lang="en-GB" sz="1800" cap="none" dirty="0">
                <a:solidFill>
                  <a:schemeClr val="bg1"/>
                </a:solidFill>
                <a:latin typeface="+mn-lt"/>
              </a:rPr>
              <a:t>fitness levels? </a:t>
            </a:r>
          </a:p>
        </p:txBody>
      </p:sp>
      <p:pic>
        <p:nvPicPr>
          <p:cNvPr id="3" name="Picture 2" descr="A perso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B69A7143-EC25-6E51-B77A-CB081FFAB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3184" y="1377103"/>
            <a:ext cx="4063185" cy="18177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576104-076B-09CC-7AB1-5B5B7B811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99" y="3194886"/>
            <a:ext cx="4063185" cy="18177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1922AA-A142-6409-76A1-0C4047E62C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6369" y="3194886"/>
            <a:ext cx="4063185" cy="1817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EFE75B-6258-2DCC-64D5-96E3C8F9AB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3405" y="5012669"/>
            <a:ext cx="4063185" cy="18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43AD9-96E7-19A4-91D5-DD750EAEC1E4}"/>
              </a:ext>
            </a:extLst>
          </p:cNvPr>
          <p:cNvSpPr txBox="1">
            <a:spLocks/>
          </p:cNvSpPr>
          <p:nvPr/>
        </p:nvSpPr>
        <p:spPr>
          <a:xfrm>
            <a:off x="634347" y="645604"/>
            <a:ext cx="3248884" cy="1641475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bg1"/>
                </a:solidFill>
              </a:rPr>
              <a:t>A2: categories of participants in </a:t>
            </a:r>
            <a:r>
              <a:rPr lang="en-GB" sz="3200" dirty="0">
                <a:ln>
                  <a:solidFill>
                    <a:schemeClr val="bg1"/>
                  </a:solidFill>
                </a:ln>
                <a:noFill/>
              </a:rPr>
              <a:t>physical activity and sport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80140D-BD57-D361-F543-F41B04E8D5BB}"/>
              </a:ext>
            </a:extLst>
          </p:cNvPr>
          <p:cNvGrpSpPr/>
          <p:nvPr/>
        </p:nvGrpSpPr>
        <p:grpSpPr>
          <a:xfrm>
            <a:off x="4924589" y="770134"/>
            <a:ext cx="7952482" cy="6019405"/>
            <a:chOff x="4907963" y="884692"/>
            <a:chExt cx="7952482" cy="6019405"/>
          </a:xfrm>
        </p:grpSpPr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DE71DC96-2812-1F2A-01D9-92B3423F40DC}"/>
                </a:ext>
              </a:extLst>
            </p:cNvPr>
            <p:cNvSpPr txBox="1">
              <a:spLocks/>
            </p:cNvSpPr>
            <p:nvPr/>
          </p:nvSpPr>
          <p:spPr>
            <a:xfrm>
              <a:off x="4907963" y="4244797"/>
              <a:ext cx="1203892" cy="830997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accent3"/>
                  </a:solidFill>
                  <a:latin typeface="Arial"/>
                </a:rPr>
                <a:t>People </a:t>
              </a:r>
              <a:br>
                <a:rPr lang="en-GB" sz="1800" cap="none" dirty="0">
                  <a:solidFill>
                    <a:schemeClr val="accent3"/>
                  </a:solidFill>
                  <a:latin typeface="Arial"/>
                </a:rPr>
              </a:br>
              <a:r>
                <a:rPr lang="en-GB" sz="1800" cap="none" dirty="0">
                  <a:solidFill>
                    <a:schemeClr val="accent3"/>
                  </a:solidFill>
                  <a:latin typeface="Arial"/>
                </a:rPr>
                <a:t>at risk of offending </a:t>
              </a:r>
            </a:p>
          </p:txBody>
        </p:sp>
        <p:sp>
          <p:nvSpPr>
            <p:cNvPr id="14" name="Title 3">
              <a:extLst>
                <a:ext uri="{FF2B5EF4-FFF2-40B4-BE49-F238E27FC236}">
                  <a16:creationId xmlns:a16="http://schemas.microsoft.com/office/drawing/2014/main" id="{58895335-43EE-D7CA-6E38-CCD1D97B838F}"/>
                </a:ext>
              </a:extLst>
            </p:cNvPr>
            <p:cNvSpPr txBox="1">
              <a:spLocks/>
            </p:cNvSpPr>
            <p:nvPr/>
          </p:nvSpPr>
          <p:spPr>
            <a:xfrm>
              <a:off x="11252295" y="4016790"/>
              <a:ext cx="1608150" cy="1107996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accent3"/>
                  </a:solidFill>
                  <a:latin typeface="Arial"/>
                </a:rPr>
                <a:t>People from different ethnic / cultural backgrounds 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455D1A0-09DE-7248-9067-C12A7E1A63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66" y="1700569"/>
              <a:ext cx="0" cy="1619121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itle 3">
              <a:extLst>
                <a:ext uri="{FF2B5EF4-FFF2-40B4-BE49-F238E27FC236}">
                  <a16:creationId xmlns:a16="http://schemas.microsoft.com/office/drawing/2014/main" id="{F244DDD3-3E0D-DE1D-563C-C4E5D6C8F7DF}"/>
                </a:ext>
              </a:extLst>
            </p:cNvPr>
            <p:cNvSpPr txBox="1">
              <a:spLocks/>
            </p:cNvSpPr>
            <p:nvPr/>
          </p:nvSpPr>
          <p:spPr>
            <a:xfrm>
              <a:off x="7375566" y="3146472"/>
              <a:ext cx="2880000" cy="1740636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square" lIns="0" tIns="0" rIns="0" bIns="0" anchor="ctr" anchorCtr="0">
              <a:no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200"/>
                </a:lnSpc>
                <a:spcBef>
                  <a:spcPts val="800"/>
                </a:spcBef>
              </a:pPr>
              <a:r>
                <a:rPr lang="en-GB" sz="3200" dirty="0">
                  <a:solidFill>
                    <a:schemeClr val="accent3"/>
                  </a:solidFill>
                </a:rPr>
                <a:t>Categories of participant</a:t>
              </a:r>
              <a:endParaRPr lang="en-GB" sz="3200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</a:endParaRPr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3E2D25A5-BB7A-963E-0DC0-2455259CC6BE}"/>
                </a:ext>
              </a:extLst>
            </p:cNvPr>
            <p:cNvSpPr txBox="1">
              <a:spLocks/>
            </p:cNvSpPr>
            <p:nvPr/>
          </p:nvSpPr>
          <p:spPr>
            <a:xfrm>
              <a:off x="8274353" y="884692"/>
              <a:ext cx="1082425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accent3"/>
                  </a:solidFill>
                  <a:latin typeface="Arial"/>
                </a:rPr>
                <a:t>Young people</a:t>
              </a: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165CC4B9-90A4-A20F-FF55-8D5D1E2F762E}"/>
                </a:ext>
              </a:extLst>
            </p:cNvPr>
            <p:cNvSpPr txBox="1">
              <a:spLocks/>
            </p:cNvSpPr>
            <p:nvPr/>
          </p:nvSpPr>
          <p:spPr>
            <a:xfrm>
              <a:off x="5856868" y="1717738"/>
              <a:ext cx="1303012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accent3"/>
                  </a:solidFill>
                  <a:latin typeface="Arial"/>
                </a:rPr>
                <a:t>People with a disability </a:t>
              </a:r>
            </a:p>
          </p:txBody>
        </p:sp>
        <p:sp>
          <p:nvSpPr>
            <p:cNvPr id="22" name="Title 3">
              <a:extLst>
                <a:ext uri="{FF2B5EF4-FFF2-40B4-BE49-F238E27FC236}">
                  <a16:creationId xmlns:a16="http://schemas.microsoft.com/office/drawing/2014/main" id="{0CBD53E6-EB0D-D1CF-AAE4-38F5565BE25D}"/>
                </a:ext>
              </a:extLst>
            </p:cNvPr>
            <p:cNvSpPr txBox="1">
              <a:spLocks/>
            </p:cNvSpPr>
            <p:nvPr/>
          </p:nvSpPr>
          <p:spPr>
            <a:xfrm>
              <a:off x="10437118" y="1717134"/>
              <a:ext cx="1857705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accent3"/>
                  </a:solidFill>
                  <a:latin typeface="Arial"/>
                </a:rPr>
                <a:t>People at risk of social isolation</a:t>
              </a:r>
            </a:p>
          </p:txBody>
        </p:sp>
        <p:sp>
          <p:nvSpPr>
            <p:cNvPr id="23" name="Title 3">
              <a:extLst>
                <a:ext uri="{FF2B5EF4-FFF2-40B4-BE49-F238E27FC236}">
                  <a16:creationId xmlns:a16="http://schemas.microsoft.com/office/drawing/2014/main" id="{DC06663C-48F5-0D78-E5D4-21A10B599108}"/>
                </a:ext>
              </a:extLst>
            </p:cNvPr>
            <p:cNvSpPr txBox="1">
              <a:spLocks/>
            </p:cNvSpPr>
            <p:nvPr/>
          </p:nvSpPr>
          <p:spPr>
            <a:xfrm>
              <a:off x="9045494" y="6350099"/>
              <a:ext cx="1987447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accent3"/>
                  </a:solidFill>
                  <a:latin typeface="Arial"/>
                </a:rPr>
                <a:t>People with a medical condition</a:t>
              </a:r>
            </a:p>
          </p:txBody>
        </p:sp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126E639E-5525-87FE-FB6E-0C8F1F21FEA9}"/>
                </a:ext>
              </a:extLst>
            </p:cNvPr>
            <p:cNvSpPr txBox="1">
              <a:spLocks/>
            </p:cNvSpPr>
            <p:nvPr/>
          </p:nvSpPr>
          <p:spPr>
            <a:xfrm>
              <a:off x="6508374" y="6333011"/>
              <a:ext cx="1694472" cy="553998"/>
            </a:xfrm>
            <a:prstGeom prst="rect">
              <a:avLst/>
            </a:prstGeom>
          </p:spPr>
          <p:txBody>
            <a:bodyPr wrap="square" lIns="0" tIns="0" rIns="0" bIns="0" numCol="1" spcCol="720000">
              <a:spAutoFit/>
            </a:bodyPr>
            <a:lstStyle>
              <a:lvl1pPr algn="l" defTabSz="801821" rtl="0" eaLnBrk="1" latinLnBrk="0" hangingPunct="1">
                <a:lnSpc>
                  <a:spcPct val="85000"/>
                </a:lnSpc>
                <a:spcBef>
                  <a:spcPts val="1943"/>
                </a:spcBef>
                <a:buNone/>
                <a:defRPr sz="3346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  <a:spcBef>
                  <a:spcPts val="1200"/>
                </a:spcBef>
              </a:pPr>
              <a:r>
                <a:rPr lang="en-GB" sz="1800" cap="none" dirty="0">
                  <a:solidFill>
                    <a:schemeClr val="accent3"/>
                  </a:solidFill>
                  <a:latin typeface="Arial"/>
                </a:rPr>
                <a:t>People aged over 50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2257FA-C13A-F9B4-20A0-A54837AA0A74}"/>
                </a:ext>
              </a:extLst>
            </p:cNvPr>
            <p:cNvCxnSpPr>
              <a:cxnSpLocks/>
            </p:cNvCxnSpPr>
            <p:nvPr/>
          </p:nvCxnSpPr>
          <p:spPr>
            <a:xfrm>
              <a:off x="6671653" y="2457335"/>
              <a:ext cx="1117553" cy="862355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47B3D68-0BAC-5442-B001-BE17D9E111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74716" y="2453836"/>
              <a:ext cx="1047472" cy="898394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E15F305-5192-D875-60E2-EA52990B0FF7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6111855" y="4237140"/>
              <a:ext cx="1288329" cy="423156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C8EADB9-8A5F-3628-479C-36CA2B2D5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5566" y="4657346"/>
              <a:ext cx="827280" cy="1490066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5CA71B0-27E0-325F-5C57-FF1040F4F7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7044" y="4657346"/>
              <a:ext cx="742173" cy="1490066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AA6D5BD-BF1E-BD91-93C2-B082E6ECE55A}"/>
                </a:ext>
              </a:extLst>
            </p:cNvPr>
            <p:cNvCxnSpPr>
              <a:cxnSpLocks/>
            </p:cNvCxnSpPr>
            <p:nvPr/>
          </p:nvCxnSpPr>
          <p:spPr>
            <a:xfrm>
              <a:off x="10074419" y="4211775"/>
              <a:ext cx="1058996" cy="445571"/>
            </a:xfrm>
            <a:prstGeom prst="line">
              <a:avLst/>
            </a:prstGeom>
            <a:ln w="38100" cap="rnd">
              <a:solidFill>
                <a:schemeClr val="accent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itle 3">
            <a:extLst>
              <a:ext uri="{FF2B5EF4-FFF2-40B4-BE49-F238E27FC236}">
                <a16:creationId xmlns:a16="http://schemas.microsoft.com/office/drawing/2014/main" id="{C372955F-5603-6B56-23C6-E128D0825584}"/>
              </a:ext>
            </a:extLst>
          </p:cNvPr>
          <p:cNvSpPr txBox="1">
            <a:spLocks/>
          </p:cNvSpPr>
          <p:nvPr/>
        </p:nvSpPr>
        <p:spPr>
          <a:xfrm>
            <a:off x="634347" y="2669990"/>
            <a:ext cx="2913084" cy="1128514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2400"/>
              </a:spcBef>
            </a:pPr>
            <a:r>
              <a:rPr lang="en-GB" sz="2200" dirty="0"/>
              <a:t>How Can the Different Categories of participant take </a:t>
            </a:r>
            <a:br>
              <a:rPr lang="en-GB" sz="2200" dirty="0"/>
            </a:br>
            <a:r>
              <a:rPr lang="en-GB" sz="2200" dirty="0"/>
              <a:t>part in Tennis? </a:t>
            </a:r>
          </a:p>
        </p:txBody>
      </p:sp>
    </p:spTree>
    <p:extLst>
      <p:ext uri="{BB962C8B-B14F-4D97-AF65-F5344CB8AC3E}">
        <p14:creationId xmlns:p14="http://schemas.microsoft.com/office/powerpoint/2010/main" val="167304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062B7EC1-226D-F313-1CAF-234F7E93C9AF}"/>
              </a:ext>
            </a:extLst>
          </p:cNvPr>
          <p:cNvSpPr txBox="1">
            <a:spLocks/>
          </p:cNvSpPr>
          <p:nvPr/>
        </p:nvSpPr>
        <p:spPr>
          <a:xfrm>
            <a:off x="643772" y="655621"/>
            <a:ext cx="5746011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A3: Benefits of participating in </a:t>
            </a: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physical activity and sport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E7E3260-624A-6F53-65DC-92BC0181B794}"/>
              </a:ext>
            </a:extLst>
          </p:cNvPr>
          <p:cNvSpPr txBox="1">
            <a:spLocks/>
          </p:cNvSpPr>
          <p:nvPr/>
        </p:nvSpPr>
        <p:spPr>
          <a:xfrm>
            <a:off x="643773" y="1928415"/>
            <a:ext cx="4869522" cy="3206006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GB" sz="2200" dirty="0">
                <a:solidFill>
                  <a:schemeClr val="accent3"/>
                </a:solidFill>
              </a:rPr>
              <a:t>Physical, mental and social health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solidFill>
                  <a:srgbClr val="6EBA6F"/>
                </a:solidFill>
                <a:latin typeface="Arial"/>
                <a:ea typeface="+mn-ea"/>
                <a:cs typeface="+mn-cs"/>
              </a:rPr>
              <a:t>Physical health: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to do with the body’s physical health and relates to not being ill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solidFill>
                  <a:srgbClr val="6EBA6F"/>
                </a:solidFill>
                <a:latin typeface="Arial"/>
                <a:ea typeface="+mn-ea"/>
                <a:cs typeface="+mn-cs"/>
              </a:rPr>
              <a:t>Mental health: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relates to  a person’s psychology and includes what they are thinking and how they feel about themselves as well as their emotional state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b="1" cap="none" dirty="0">
                <a:solidFill>
                  <a:srgbClr val="6EBA6F"/>
                </a:solidFill>
                <a:latin typeface="Arial"/>
                <a:ea typeface="+mn-ea"/>
                <a:cs typeface="+mn-cs"/>
              </a:rPr>
              <a:t>Social health:</a:t>
            </a:r>
            <a:b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rgbClr val="16316F"/>
                </a:solidFill>
                <a:latin typeface="Arial"/>
                <a:ea typeface="+mn-ea"/>
                <a:cs typeface="+mn-cs"/>
              </a:rPr>
              <a:t>link to feeling at ease with other people and enjoying the company of others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D79CF2-2072-0C0A-76A8-654BD6FC9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1" r="10318" b="967"/>
          <a:stretch/>
        </p:blipFill>
        <p:spPr>
          <a:xfrm>
            <a:off x="6863507" y="655621"/>
            <a:ext cx="5932496" cy="627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41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062B7EC1-226D-F313-1CAF-234F7E93C9AF}"/>
              </a:ext>
            </a:extLst>
          </p:cNvPr>
          <p:cNvSpPr txBox="1">
            <a:spLocks/>
          </p:cNvSpPr>
          <p:nvPr/>
        </p:nvSpPr>
        <p:spPr>
          <a:xfrm>
            <a:off x="643772" y="655621"/>
            <a:ext cx="7938368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A4: reasons for providing 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physical Activity and sport in the </a:t>
            </a:r>
            <a:r>
              <a:rPr lang="en-GB" sz="3200" dirty="0" err="1">
                <a:ln>
                  <a:solidFill>
                    <a:schemeClr val="accent3"/>
                  </a:solidFill>
                </a:ln>
                <a:noFill/>
              </a:rPr>
              <a:t>uk</a:t>
            </a:r>
            <a:endParaRPr lang="en-GB" sz="3200" dirty="0">
              <a:solidFill>
                <a:schemeClr val="accent3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E7E3260-624A-6F53-65DC-92BC0181B794}"/>
              </a:ext>
            </a:extLst>
          </p:cNvPr>
          <p:cNvSpPr txBox="1">
            <a:spLocks/>
          </p:cNvSpPr>
          <p:nvPr/>
        </p:nvSpPr>
        <p:spPr>
          <a:xfrm>
            <a:off x="643773" y="2352510"/>
            <a:ext cx="6759562" cy="1427327"/>
          </a:xfrm>
          <a:prstGeom prst="rect">
            <a:avLst/>
          </a:prstGeom>
        </p:spPr>
        <p:txBody>
          <a:bodyPr wrap="square" lIns="0" tIns="0" rIns="0" bIns="0" numCol="2" spcCol="36000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Social reasons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Health agendas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Community cohesion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1600" cap="none" dirty="0">
              <a:solidFill>
                <a:schemeClr val="accent3"/>
              </a:solidFill>
              <a:latin typeface="Arial"/>
              <a:ea typeface="+mn-ea"/>
              <a:cs typeface="+mn-cs"/>
            </a:endParaRP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Reduce crime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Employment opportunities</a:t>
            </a:r>
          </a:p>
          <a:p>
            <a:pPr marL="285750" lvl="0" indent="-285750" defTabSz="995507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Alleviate work pressures </a:t>
            </a:r>
            <a:b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chemeClr val="accent3"/>
                </a:solidFill>
                <a:latin typeface="Arial"/>
                <a:ea typeface="+mn-ea"/>
                <a:cs typeface="+mn-cs"/>
              </a:rPr>
              <a:t>and stress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D1C8E58-0C05-C916-7B78-8981436E4518}"/>
              </a:ext>
            </a:extLst>
          </p:cNvPr>
          <p:cNvSpPr txBox="1">
            <a:spLocks/>
          </p:cNvSpPr>
          <p:nvPr/>
        </p:nvSpPr>
        <p:spPr>
          <a:xfrm>
            <a:off x="9545400" y="4226398"/>
            <a:ext cx="3243740" cy="2677656"/>
          </a:xfrm>
          <a:prstGeom prst="rect">
            <a:avLst/>
          </a:prstGeom>
          <a:solidFill>
            <a:srgbClr val="EB5D0B"/>
          </a:solidFill>
        </p:spPr>
        <p:txBody>
          <a:bodyPr wrap="square" lIns="0" tIns="0" rIns="0" bIns="0" numCol="1" spcCol="36000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200" dirty="0">
                <a:solidFill>
                  <a:schemeClr val="tx1"/>
                </a:solidFill>
              </a:rPr>
              <a:t>LTA serves</a:t>
            </a:r>
            <a:endParaRPr lang="en-GB" sz="1600" cap="none" dirty="0">
              <a:solidFill>
                <a:schemeClr val="tx1"/>
              </a:solidFill>
              <a:latin typeface="Arial"/>
              <a:ea typeface="+mn-ea"/>
              <a:cs typeface="+mn-cs"/>
            </a:endParaRP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Social Change Programme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Delivered in community centres e.g. youth clubs, faith centres, housing associations 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For 8-18 year olds</a:t>
            </a:r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Mental and physical fitness, </a:t>
            </a:r>
            <a:b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</a:br>
            <a:r>
              <a:rPr lang="en-GB" sz="1600" cap="none" dirty="0">
                <a:solidFill>
                  <a:schemeClr val="tx1"/>
                </a:solidFill>
                <a:latin typeface="Arial"/>
                <a:ea typeface="+mn-ea"/>
                <a:cs typeface="+mn-cs"/>
              </a:rPr>
              <a:t>life skills, and fun!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1A8AA-5D16-7E3D-0DD7-ECDBC6428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2263" y="655620"/>
            <a:ext cx="3243740" cy="3277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9809F-5266-BA40-6E01-FAADBCFD80C9}"/>
              </a:ext>
            </a:extLst>
          </p:cNvPr>
          <p:cNvSpPr txBox="1"/>
          <p:nvPr/>
        </p:nvSpPr>
        <p:spPr>
          <a:xfrm>
            <a:off x="643772" y="1821848"/>
            <a:ext cx="5332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9550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BENEFITS OF LTA PROGRAMMES IN GB: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12C7F65-9C50-1504-0BBD-E340A7808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401369"/>
              </p:ext>
            </p:extLst>
          </p:nvPr>
        </p:nvGraphicFramePr>
        <p:xfrm>
          <a:off x="643772" y="4226398"/>
          <a:ext cx="6193908" cy="275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548">
                  <a:extLst>
                    <a:ext uri="{9D8B030D-6E8A-4147-A177-3AD203B41FA5}">
                      <a16:colId xmlns:a16="http://schemas.microsoft.com/office/drawing/2014/main" val="482364937"/>
                    </a:ext>
                  </a:extLst>
                </a:gridCol>
                <a:gridCol w="5547360">
                  <a:extLst>
                    <a:ext uri="{9D8B030D-6E8A-4147-A177-3AD203B41FA5}">
                      <a16:colId xmlns:a16="http://schemas.microsoft.com/office/drawing/2014/main" val="4161015764"/>
                    </a:ext>
                  </a:extLst>
                </a:gridCol>
              </a:tblGrid>
              <a:tr h="2479351">
                <a:tc>
                  <a:txBody>
                    <a:bodyPr/>
                    <a:lstStyle/>
                    <a:p>
                      <a:pPr marL="0" marR="0" lvl="0" indent="0" algn="ctr" defTabSz="8018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swald"/>
                          <a:ea typeface="+mn-ea"/>
                          <a:cs typeface="+mn-cs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swald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Carry out research into the following LTA initiatives: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LTA Youth Start 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en-GB" sz="1600" b="0" cap="none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Padel</a:t>
                      </a:r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tennis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Wheelchair tennis Initiative 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+mj-lt"/>
                        <a:buAutoNum type="arabicPeriod"/>
                      </a:pPr>
                      <a:r>
                        <a:rPr lang="en-GB" sz="1600" b="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Advantage</a:t>
                      </a:r>
                    </a:p>
                    <a:p>
                      <a:pPr lvl="0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lang="en-GB" sz="1600" b="0" cap="none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How do these support social reasons for providing physical activity and sport in GB?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950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266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3FFEB9-46EE-778A-0305-5E98BAB2B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26" t="-4041" r="46244"/>
          <a:stretch/>
        </p:blipFill>
        <p:spPr>
          <a:xfrm>
            <a:off x="584138" y="1878496"/>
            <a:ext cx="4024260" cy="502555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3A217-7F0B-8E23-85AD-3833D2B24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886" t="4758" r="30058"/>
          <a:stretch/>
        </p:blipFill>
        <p:spPr>
          <a:xfrm>
            <a:off x="4707757" y="1882377"/>
            <a:ext cx="4024260" cy="502167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047C06-1BA8-0642-7439-2B161C9384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5003" t="12580" r="29509"/>
          <a:stretch/>
        </p:blipFill>
        <p:spPr>
          <a:xfrm>
            <a:off x="8831377" y="1878497"/>
            <a:ext cx="4024260" cy="502555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25C51486-8F6D-D86E-E29D-F0D1B3C9722A}"/>
              </a:ext>
            </a:extLst>
          </p:cNvPr>
          <p:cNvSpPr txBox="1">
            <a:spLocks/>
          </p:cNvSpPr>
          <p:nvPr/>
        </p:nvSpPr>
        <p:spPr>
          <a:xfrm>
            <a:off x="584138" y="1878496"/>
            <a:ext cx="4024259" cy="786676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36000" rIns="0" bIns="0" numCol="1" spcCol="360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GB" sz="3200" dirty="0">
                <a:solidFill>
                  <a:schemeClr val="bg1"/>
                </a:solidFill>
              </a:rPr>
              <a:t>environmental</a:t>
            </a:r>
            <a:endParaRPr lang="en-GB" sz="3200" cap="none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2222AEBE-857C-F103-802A-C5A5A67C4C45}"/>
              </a:ext>
            </a:extLst>
          </p:cNvPr>
          <p:cNvSpPr txBox="1">
            <a:spLocks/>
          </p:cNvSpPr>
          <p:nvPr/>
        </p:nvSpPr>
        <p:spPr>
          <a:xfrm>
            <a:off x="4707755" y="1878496"/>
            <a:ext cx="4024259" cy="786676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36000" rIns="0" bIns="0" numCol="1" spcCol="360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GB" sz="3200" dirty="0">
                <a:solidFill>
                  <a:schemeClr val="bg1"/>
                </a:solidFill>
              </a:rPr>
              <a:t>financial</a:t>
            </a:r>
            <a:endParaRPr lang="en-GB" sz="3200" cap="none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272F559E-B445-E19C-F321-4124BCE0459B}"/>
              </a:ext>
            </a:extLst>
          </p:cNvPr>
          <p:cNvSpPr txBox="1">
            <a:spLocks/>
          </p:cNvSpPr>
          <p:nvPr/>
        </p:nvSpPr>
        <p:spPr>
          <a:xfrm>
            <a:off x="8831371" y="1878496"/>
            <a:ext cx="4024260" cy="786676"/>
          </a:xfrm>
          <a:prstGeom prst="rect">
            <a:avLst/>
          </a:prstGeom>
          <a:solidFill>
            <a:srgbClr val="DA306C"/>
          </a:solidFill>
        </p:spPr>
        <p:txBody>
          <a:bodyPr wrap="square" lIns="0" tIns="36000" rIns="0" bIns="0" numCol="1" spcCol="36000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lang="en-GB" sz="3200" dirty="0">
                <a:solidFill>
                  <a:schemeClr val="bg1"/>
                </a:solidFill>
              </a:rPr>
              <a:t>historical</a:t>
            </a:r>
            <a:endParaRPr lang="en-GB" sz="3200" cap="none" dirty="0">
              <a:solidFill>
                <a:schemeClr val="bg1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D867E25-AFC5-210B-C407-C863D86A9B47}"/>
              </a:ext>
            </a:extLst>
          </p:cNvPr>
          <p:cNvSpPr txBox="1">
            <a:spLocks/>
          </p:cNvSpPr>
          <p:nvPr/>
        </p:nvSpPr>
        <p:spPr>
          <a:xfrm>
            <a:off x="643772" y="655621"/>
            <a:ext cx="7938368" cy="820738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A4: reasons for providing </a:t>
            </a:r>
            <a:br>
              <a:rPr lang="en-GB" sz="3200" dirty="0"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physical Activity and sport in the </a:t>
            </a:r>
            <a:r>
              <a:rPr lang="en-GB" sz="3200" dirty="0" err="1">
                <a:ln>
                  <a:solidFill>
                    <a:schemeClr val="accent3"/>
                  </a:solidFill>
                </a:ln>
                <a:noFill/>
              </a:rPr>
              <a:t>uk</a:t>
            </a:r>
            <a:endParaRPr lang="en-GB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46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39EB2C45-837C-2C28-4838-AEA4AC405DF7}"/>
              </a:ext>
            </a:extLst>
          </p:cNvPr>
          <p:cNvSpPr txBox="1">
            <a:spLocks/>
          </p:cNvSpPr>
          <p:nvPr/>
        </p:nvSpPr>
        <p:spPr>
          <a:xfrm>
            <a:off x="6719886" y="3773900"/>
            <a:ext cx="6719887" cy="37798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95507">
              <a:lnSpc>
                <a:spcPts val="3200"/>
              </a:lnSpc>
              <a:spcBef>
                <a:spcPts val="800"/>
              </a:spcBef>
            </a:pPr>
            <a:b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A state of complete physical, mental </a:t>
            </a:r>
            <a:b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and social wellbeing and not merely </a:t>
            </a:r>
            <a:b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the absence of disease or infirmity 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89A4116B-A770-9382-FEFF-0C8B174784AF}"/>
              </a:ext>
            </a:extLst>
          </p:cNvPr>
          <p:cNvSpPr txBox="1">
            <a:spLocks/>
          </p:cNvSpPr>
          <p:nvPr/>
        </p:nvSpPr>
        <p:spPr>
          <a:xfrm>
            <a:off x="6719886" y="-2969"/>
            <a:ext cx="6719887" cy="3779837"/>
          </a:xfrm>
          <a:prstGeom prst="rect">
            <a:avLst/>
          </a:prstGeom>
          <a:solidFill>
            <a:srgbClr val="DA306C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95507">
              <a:lnSpc>
                <a:spcPts val="3200"/>
              </a:lnSpc>
              <a:spcBef>
                <a:spcPts val="800"/>
              </a:spcBef>
            </a:pPr>
            <a: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Ability to conduct </a:t>
            </a:r>
            <a:b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day to day tasks</a:t>
            </a:r>
            <a:b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</a:br>
            <a: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BA5BBCB-87FD-6F61-7096-A43EB02E96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719887" cy="3779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  <a:spcBef>
                <a:spcPts val="800"/>
              </a:spcBef>
            </a:pPr>
            <a:r>
              <a:rPr lang="en-GB" sz="2200" b="1" cap="none" dirty="0">
                <a:solidFill>
                  <a:schemeClr val="bg1"/>
                </a:solidFill>
                <a:latin typeface="+mn-lt"/>
              </a:rPr>
              <a:t>The ability of the body </a:t>
            </a:r>
            <a:br>
              <a:rPr lang="en-GB" sz="22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2200" b="1" cap="none" dirty="0">
                <a:solidFill>
                  <a:schemeClr val="bg1"/>
                </a:solidFill>
                <a:latin typeface="+mn-lt"/>
              </a:rPr>
              <a:t>to function effectively</a:t>
            </a:r>
            <a:br>
              <a:rPr lang="en-GB" sz="2200" b="1" cap="none" dirty="0">
                <a:solidFill>
                  <a:schemeClr val="bg1"/>
                </a:solidFill>
                <a:latin typeface="+mn-lt"/>
              </a:rPr>
            </a:br>
            <a:r>
              <a:rPr lang="en-GB" sz="2200" b="1" cap="none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9EC4F83-FBD4-EFC3-93A3-D54377AC1833}"/>
              </a:ext>
            </a:extLst>
          </p:cNvPr>
          <p:cNvSpPr txBox="1">
            <a:spLocks/>
          </p:cNvSpPr>
          <p:nvPr/>
        </p:nvSpPr>
        <p:spPr>
          <a:xfrm>
            <a:off x="0" y="3776869"/>
            <a:ext cx="6719887" cy="37798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995507">
              <a:lnSpc>
                <a:spcPts val="3200"/>
              </a:lnSpc>
              <a:spcBef>
                <a:spcPts val="800"/>
              </a:spcBef>
            </a:pPr>
            <a:r>
              <a:rPr lang="en-GB" sz="2200" b="1" cap="none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Ability to move freely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9D867E25-AFC5-210B-C407-C863D86A9B47}"/>
              </a:ext>
            </a:extLst>
          </p:cNvPr>
          <p:cNvSpPr txBox="1">
            <a:spLocks/>
          </p:cNvSpPr>
          <p:nvPr/>
        </p:nvSpPr>
        <p:spPr>
          <a:xfrm>
            <a:off x="4730925" y="2926421"/>
            <a:ext cx="3977923" cy="1700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>
            <a:lvl1pPr algn="l" defTabSz="801821" rtl="0" eaLnBrk="1" latinLnBrk="0" hangingPunct="1">
              <a:lnSpc>
                <a:spcPct val="85000"/>
              </a:lnSpc>
              <a:spcBef>
                <a:spcPts val="1943"/>
              </a:spcBef>
              <a:buNone/>
              <a:defRPr sz="3346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200"/>
              </a:lnSpc>
              <a:spcBef>
                <a:spcPts val="800"/>
              </a:spcBef>
            </a:pPr>
            <a:r>
              <a:rPr lang="en-GB" sz="3200" dirty="0">
                <a:solidFill>
                  <a:schemeClr val="accent3"/>
                </a:solidFill>
              </a:rPr>
              <a:t>B1: definition of</a:t>
            </a:r>
            <a:br>
              <a:rPr lang="en-GB" sz="3200" dirty="0">
                <a:ln>
                  <a:solidFill>
                    <a:schemeClr val="accent3"/>
                  </a:solidFill>
                </a:ln>
                <a:solidFill>
                  <a:schemeClr val="accent3"/>
                </a:solidFill>
              </a:rPr>
            </a:br>
            <a:r>
              <a:rPr lang="en-GB" sz="3200" dirty="0">
                <a:ln>
                  <a:solidFill>
                    <a:schemeClr val="accent3"/>
                  </a:solidFill>
                </a:ln>
                <a:noFill/>
              </a:rPr>
              <a:t>physical health</a:t>
            </a:r>
            <a:endParaRPr lang="en-GB" sz="3200" dirty="0">
              <a:ln>
                <a:solidFill>
                  <a:schemeClr val="accent3"/>
                </a:solidFill>
              </a:ln>
              <a:solidFill>
                <a:schemeClr val="accent3"/>
              </a:solidFill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444AA4A-8981-CC57-1BBC-2FFD39FFA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51713"/>
            <a:ext cx="5227983" cy="13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64880"/>
      </p:ext>
    </p:extLst>
  </p:cSld>
  <p:clrMapOvr>
    <a:masterClrMapping/>
  </p:clrMapOvr>
</p:sld>
</file>

<file path=ppt/theme/theme1.xml><?xml version="1.0" encoding="utf-8"?>
<a:theme xmlns:a="http://schemas.openxmlformats.org/drawingml/2006/main" name="LTA Core">
  <a:themeElements>
    <a:clrScheme name="LTA Core">
      <a:dk1>
        <a:sysClr val="windowText" lastClr="000000"/>
      </a:dk1>
      <a:lt1>
        <a:srgbClr val="FFFFFF"/>
      </a:lt1>
      <a:dk2>
        <a:srgbClr val="16316F"/>
      </a:dk2>
      <a:lt2>
        <a:srgbClr val="F2F2F2"/>
      </a:lt2>
      <a:accent1>
        <a:srgbClr val="1A7BC0"/>
      </a:accent1>
      <a:accent2>
        <a:srgbClr val="6EBA6F"/>
      </a:accent2>
      <a:accent3>
        <a:srgbClr val="16316F"/>
      </a:accent3>
      <a:accent4>
        <a:srgbClr val="18BAA4"/>
      </a:accent4>
      <a:accent5>
        <a:srgbClr val="6096BA"/>
      </a:accent5>
      <a:accent6>
        <a:srgbClr val="B1D239"/>
      </a:accent6>
      <a:hlink>
        <a:srgbClr val="16BDF1"/>
      </a:hlink>
      <a:folHlink>
        <a:srgbClr val="A585C5"/>
      </a:folHlink>
    </a:clrScheme>
    <a:fontScheme name="LTA PYW">
      <a:majorFont>
        <a:latin typeface="Oswa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>
              <a:lumMod val="75000"/>
            </a:schemeClr>
          </a:solidFill>
        </a:ln>
      </a:spPr>
      <a:bodyPr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400" b="1" dirty="0" err="1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TA=Core Internal Powerpoint Presentation Template v7" id="{F9A4EB65-CFB1-2548-AA14-4D4E264F3E1E}" vid="{D585EC92-C757-CD43-BE8D-A0A1BFAC23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2262</TotalTime>
  <Words>2114</Words>
  <Application>Microsoft Office PowerPoint</Application>
  <PresentationFormat>Custom</PresentationFormat>
  <Paragraphs>358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Oswald</vt:lpstr>
      <vt:lpstr>Arial</vt:lpstr>
      <vt:lpstr>LTA 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S</dc:creator>
  <cp:lastModifiedBy>Michelle Gray</cp:lastModifiedBy>
  <cp:revision>617</cp:revision>
  <dcterms:created xsi:type="dcterms:W3CDTF">2022-07-05T09:49:18Z</dcterms:created>
  <dcterms:modified xsi:type="dcterms:W3CDTF">2022-10-26T10:25:29Z</dcterms:modified>
</cp:coreProperties>
</file>