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514" r:id="rId2"/>
    <p:sldId id="515" r:id="rId3"/>
    <p:sldId id="543" r:id="rId4"/>
    <p:sldId id="544" r:id="rId5"/>
    <p:sldId id="545" r:id="rId6"/>
    <p:sldId id="546" r:id="rId7"/>
    <p:sldId id="547" r:id="rId8"/>
    <p:sldId id="548" r:id="rId9"/>
    <p:sldId id="550" r:id="rId10"/>
    <p:sldId id="551" r:id="rId11"/>
    <p:sldId id="553" r:id="rId12"/>
    <p:sldId id="554" r:id="rId13"/>
    <p:sldId id="555" r:id="rId14"/>
    <p:sldId id="556" r:id="rId15"/>
    <p:sldId id="542" r:id="rId16"/>
  </p:sldIdLst>
  <p:sldSz cx="13439775" cy="7559675"/>
  <p:notesSz cx="7099300" cy="102346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swald" panose="000005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  <p15:guide id="3" orient="horz" pos="3481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7987" userDrawn="1">
          <p15:clr>
            <a:srgbClr val="A4A3A4"/>
          </p15:clr>
        </p15:guide>
        <p15:guide id="6" orient="horz" pos="1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06C"/>
    <a:srgbClr val="8E5598"/>
    <a:srgbClr val="EB5D0B"/>
    <a:srgbClr val="00B9EE"/>
    <a:srgbClr val="16316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4B424-AAD7-4DE0-BF9B-35F71BF89005}" v="1" dt="2022-08-19T09:14:04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20" autoAdjust="0"/>
    <p:restoredTop sz="82244" autoAdjust="0"/>
  </p:normalViewPr>
  <p:slideViewPr>
    <p:cSldViewPr snapToGrid="0" showGuides="1">
      <p:cViewPr varScale="1">
        <p:scale>
          <a:sx n="50" d="100"/>
          <a:sy n="50" d="100"/>
        </p:scale>
        <p:origin x="1424" y="28"/>
      </p:cViewPr>
      <p:guideLst>
        <p:guide orient="horz" pos="2381"/>
        <p:guide pos="4234"/>
        <p:guide orient="horz" pos="3481"/>
        <p:guide/>
        <p:guide pos="7987"/>
        <p:guide orient="horz" pos="10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BA2CEE-DCE2-44DF-BB5C-69A3F38E0CDE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0571A40-91A9-4E9B-BB27-007A3CF04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0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2019 Learning Aims are identified on slides in light blue text </a:t>
            </a:r>
          </a:p>
          <a:p>
            <a:r>
              <a:rPr lang="en-GB" dirty="0"/>
              <a:t>All 2016 Learning Aims are identified on slides in green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245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C1 Assessment methods to review the performance of the skills, techniques and tactics in tennis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D1 Assessment methods to review the performance of the skills, techniques and tactics in tennis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25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C2 Reviewing performance in tennis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D2 Review performance in tennis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04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C3 </a:t>
            </a:r>
            <a:r>
              <a:rPr lang="en-GB" dirty="0"/>
              <a:t>Developments to improve performance</a:t>
            </a:r>
            <a:endParaRPr lang="en-US" dirty="0"/>
          </a:p>
          <a:p>
            <a:r>
              <a:rPr lang="en-US" dirty="0"/>
              <a:t>AND </a:t>
            </a:r>
          </a:p>
          <a:p>
            <a:r>
              <a:rPr lang="en-US" dirty="0"/>
              <a:t>2016: D3 </a:t>
            </a:r>
            <a:r>
              <a:rPr lang="en-GB" dirty="0"/>
              <a:t>Developments to improve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7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2019: A4 Individual sports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</a:t>
            </a: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A1 NGB rules/laws in selected sports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88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2019: A4 Individual sports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</a:t>
            </a: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A1 NGB rules/laws in selected sports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73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2019: A4 Individual sports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</a:t>
            </a: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A1 NGB rules/laws in selected sports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16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2016: </a:t>
            </a: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 Roles and responsibilities of officials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68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</a:t>
            </a:r>
            <a:r>
              <a:rPr lang="en-GB" sz="1306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A1 Classification of skills required in 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802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A2 Skills and techniques required to perform in sport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B1 Technical demands required to perform in tennis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17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A3 Tactical demands applied in Tennis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2016: B2 Tactical demands applied in Tennis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0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2019: Safe and appropriate practical performance demonstration and participation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2016: Safe and appropriate practical performance demonstration and participation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03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18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166545F-8A6C-2FAE-0A47-0650438BE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92275" cy="599653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F489BFD-78CA-1664-2405-62C40F0944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67" y="1039528"/>
            <a:ext cx="9235907" cy="65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845B9AA-C670-941B-9144-46A17DEEB1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531036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1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0380"/>
            <a:ext cx="7265740" cy="5129296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845B9AA-C670-941B-9144-46A17DEE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003758" cy="423839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4458BF2-B36B-707C-C570-54BA88FDAF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98" y="1552074"/>
            <a:ext cx="8509876" cy="60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43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97AC16C-6BC1-6DF5-3663-221A9E45B1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7" y="0"/>
            <a:ext cx="10708417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EDEF9D-73B0-8A49-956E-5D4B6C735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8" y="0"/>
            <a:ext cx="7531036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AF6F07B-44FC-524A-8A43-8DDFF568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5" y="5108670"/>
            <a:ext cx="7699996" cy="24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2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0">
    <p:bg>
      <p:bgPr>
        <a:solidFill>
          <a:srgbClr val="EB5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2337BA4-23D3-60F7-0E4B-1DBD3C1EA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3" y="4502426"/>
            <a:ext cx="4330649" cy="30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5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 rot="10800000">
            <a:off x="5887056" y="-5014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5246879"/>
            <a:ext cx="7908172" cy="23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897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 rot="10800000">
            <a:off x="5887056" y="-5014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7CD366E-F41D-D16D-456D-9C4C558D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4859"/>
            <a:ext cx="5063792" cy="3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60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0" y="-2675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7CD366E-F41D-D16D-456D-9C4C558D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859"/>
            <a:ext cx="5063792" cy="3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927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0" y="-2675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4A75B-5FC3-7DF7-F2F4-60EB6DA9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" y="701040"/>
            <a:ext cx="9715381" cy="68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465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02344"/>
            <a:ext cx="9086248" cy="26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2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rectangle with a blue background&#10;&#10;Description automatically generated with low confidence">
            <a:extLst>
              <a:ext uri="{FF2B5EF4-FFF2-40B4-BE49-F238E27FC236}">
                <a16:creationId xmlns:a16="http://schemas.microsoft.com/office/drawing/2014/main" id="{889B5504-9EB0-E486-5AB9-40A23D962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3439775" cy="203354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9F1BC732-672B-5136-1F34-21E2CC0D9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20C9AC4-A902-0141-51B9-903D118937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837"/>
            <a:ext cx="5354209" cy="3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776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EC8497A-0590-C7D0-3E43-A416D79BB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954"/>
            <a:ext cx="6627805" cy="46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88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C1281E9-7605-BABC-76A1-C71B51439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3995" y="0"/>
            <a:ext cx="4225780" cy="755967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B5EA239-7AB9-3B26-1C84-7ED5EB6C0F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541"/>
            <a:ext cx="6225787" cy="43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18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D6FC3E-CD7B-AD46-B255-87982940A925}"/>
              </a:ext>
            </a:extLst>
          </p:cNvPr>
          <p:cNvSpPr/>
          <p:nvPr userDrawn="1"/>
        </p:nvSpPr>
        <p:spPr>
          <a:xfrm>
            <a:off x="-1022" y="-11092"/>
            <a:ext cx="5873703" cy="757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42 w 5867423"/>
              <a:gd name="connsiteY0" fmla="*/ 26851 h 7572181"/>
              <a:gd name="connsiteX1" fmla="*/ 5867423 w 5867423"/>
              <a:gd name="connsiteY1" fmla="*/ 0 h 7572181"/>
              <a:gd name="connsiteX2" fmla="*/ 4267223 w 5867423"/>
              <a:gd name="connsiteY2" fmla="*/ 7571706 h 7572181"/>
              <a:gd name="connsiteX3" fmla="*/ 296327 w 5867423"/>
              <a:gd name="connsiteY3" fmla="*/ 7572181 h 7572181"/>
              <a:gd name="connsiteX4" fmla="*/ 42 w 5867423"/>
              <a:gd name="connsiteY4" fmla="*/ 26851 h 7572181"/>
              <a:gd name="connsiteX0" fmla="*/ 514 w 5867895"/>
              <a:gd name="connsiteY0" fmla="*/ 26851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26851 h 7572181"/>
              <a:gd name="connsiteX0" fmla="*/ 514 w 5867895"/>
              <a:gd name="connsiteY0" fmla="*/ 26851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26851 h 7572181"/>
              <a:gd name="connsiteX0" fmla="*/ 514 w 5867895"/>
              <a:gd name="connsiteY0" fmla="*/ 13426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13426 h 7572181"/>
              <a:gd name="connsiteX0" fmla="*/ 1039 w 5868420"/>
              <a:gd name="connsiteY0" fmla="*/ 13426 h 7572181"/>
              <a:gd name="connsiteX1" fmla="*/ 5868420 w 5868420"/>
              <a:gd name="connsiteY1" fmla="*/ 0 h 7572181"/>
              <a:gd name="connsiteX2" fmla="*/ 4268220 w 5868420"/>
              <a:gd name="connsiteY2" fmla="*/ 7571706 h 7572181"/>
              <a:gd name="connsiteX3" fmla="*/ 2703 w 5868420"/>
              <a:gd name="connsiteY3" fmla="*/ 7572181 h 7572181"/>
              <a:gd name="connsiteX4" fmla="*/ 1039 w 5868420"/>
              <a:gd name="connsiteY4" fmla="*/ 13426 h 7572181"/>
              <a:gd name="connsiteX0" fmla="*/ 1039 w 5865075"/>
              <a:gd name="connsiteY0" fmla="*/ 0 h 7558755"/>
              <a:gd name="connsiteX1" fmla="*/ 5865075 w 5865075"/>
              <a:gd name="connsiteY1" fmla="*/ 9983 h 7558755"/>
              <a:gd name="connsiteX2" fmla="*/ 4268220 w 5865075"/>
              <a:gd name="connsiteY2" fmla="*/ 7558280 h 7558755"/>
              <a:gd name="connsiteX3" fmla="*/ 2703 w 5865075"/>
              <a:gd name="connsiteY3" fmla="*/ 7558755 h 7558755"/>
              <a:gd name="connsiteX4" fmla="*/ 1039 w 5865075"/>
              <a:gd name="connsiteY4" fmla="*/ 0 h 755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075" h="7558755">
                <a:moveTo>
                  <a:pt x="1039" y="0"/>
                </a:moveTo>
                <a:lnTo>
                  <a:pt x="5865075" y="9983"/>
                </a:lnTo>
                <a:lnTo>
                  <a:pt x="4268220" y="7558280"/>
                </a:lnTo>
                <a:lnTo>
                  <a:pt x="2703" y="7558755"/>
                </a:lnTo>
                <a:cubicBezTo>
                  <a:pt x="6872" y="5034695"/>
                  <a:pt x="-3130" y="2524060"/>
                  <a:pt x="1039" y="0"/>
                </a:cubicBezTo>
                <a:close/>
              </a:path>
            </a:pathLst>
          </a:custGeom>
          <a:solidFill>
            <a:srgbClr val="163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2C889-F46E-D446-8FEF-E529953A4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2" y="5689600"/>
            <a:ext cx="7043654" cy="18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65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542371-4CE1-0C40-B882-EECCBABB521A}"/>
              </a:ext>
            </a:extLst>
          </p:cNvPr>
          <p:cNvSpPr/>
          <p:nvPr userDrawn="1"/>
        </p:nvSpPr>
        <p:spPr>
          <a:xfrm>
            <a:off x="29" y="-4294"/>
            <a:ext cx="6637412" cy="756884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6626881"/>
              <a:gd name="connsiteY0" fmla="*/ 0 h 7571550"/>
              <a:gd name="connsiteX1" fmla="*/ 6626881 w 6626881"/>
              <a:gd name="connsiteY1" fmla="*/ 1560 h 7571550"/>
              <a:gd name="connsiteX2" fmla="*/ 5019569 w 6626881"/>
              <a:gd name="connsiteY2" fmla="*/ 7571550 h 7571550"/>
              <a:gd name="connsiteX3" fmla="*/ 970 w 6626881"/>
              <a:gd name="connsiteY3" fmla="*/ 7559675 h 7571550"/>
              <a:gd name="connsiteX4" fmla="*/ 3522 w 6626881"/>
              <a:gd name="connsiteY4" fmla="*/ 0 h 7571550"/>
              <a:gd name="connsiteX0" fmla="*/ 0 w 6627646"/>
              <a:gd name="connsiteY0" fmla="*/ 0 h 7575836"/>
              <a:gd name="connsiteX1" fmla="*/ 6627646 w 6627646"/>
              <a:gd name="connsiteY1" fmla="*/ 5846 h 7575836"/>
              <a:gd name="connsiteX2" fmla="*/ 5020334 w 6627646"/>
              <a:gd name="connsiteY2" fmla="*/ 7575836 h 7575836"/>
              <a:gd name="connsiteX3" fmla="*/ 1735 w 6627646"/>
              <a:gd name="connsiteY3" fmla="*/ 7563961 h 7575836"/>
              <a:gd name="connsiteX4" fmla="*/ 0 w 6627646"/>
              <a:gd name="connsiteY4" fmla="*/ 0 h 7575836"/>
              <a:gd name="connsiteX0" fmla="*/ 0 w 6627646"/>
              <a:gd name="connsiteY0" fmla="*/ 0 h 7563961"/>
              <a:gd name="connsiteX1" fmla="*/ 6627646 w 6627646"/>
              <a:gd name="connsiteY1" fmla="*/ 5846 h 7563961"/>
              <a:gd name="connsiteX2" fmla="*/ 5023505 w 6627646"/>
              <a:gd name="connsiteY2" fmla="*/ 7556816 h 7563961"/>
              <a:gd name="connsiteX3" fmla="*/ 1735 w 6627646"/>
              <a:gd name="connsiteY3" fmla="*/ 7563961 h 7563961"/>
              <a:gd name="connsiteX4" fmla="*/ 0 w 6627646"/>
              <a:gd name="connsiteY4" fmla="*/ 0 h 7563961"/>
              <a:gd name="connsiteX0" fmla="*/ 0 w 6627646"/>
              <a:gd name="connsiteY0" fmla="*/ 0 h 7556816"/>
              <a:gd name="connsiteX1" fmla="*/ 6627646 w 6627646"/>
              <a:gd name="connsiteY1" fmla="*/ 5846 h 7556816"/>
              <a:gd name="connsiteX2" fmla="*/ 5023505 w 6627646"/>
              <a:gd name="connsiteY2" fmla="*/ 7556816 h 7556816"/>
              <a:gd name="connsiteX3" fmla="*/ 58801 w 6627646"/>
              <a:gd name="connsiteY3" fmla="*/ 7468862 h 7556816"/>
              <a:gd name="connsiteX4" fmla="*/ 0 w 6627646"/>
              <a:gd name="connsiteY4" fmla="*/ 0 h 7556816"/>
              <a:gd name="connsiteX0" fmla="*/ 0 w 6627646"/>
              <a:gd name="connsiteY0" fmla="*/ 0 h 7556816"/>
              <a:gd name="connsiteX1" fmla="*/ 6627646 w 6627646"/>
              <a:gd name="connsiteY1" fmla="*/ 5846 h 7556816"/>
              <a:gd name="connsiteX2" fmla="*/ 5023505 w 6627646"/>
              <a:gd name="connsiteY2" fmla="*/ 7556816 h 7556816"/>
              <a:gd name="connsiteX3" fmla="*/ 1735 w 6627646"/>
              <a:gd name="connsiteY3" fmla="*/ 7554451 h 7556816"/>
              <a:gd name="connsiteX4" fmla="*/ 0 w 6627646"/>
              <a:gd name="connsiteY4" fmla="*/ 0 h 75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7646" h="7556816">
                <a:moveTo>
                  <a:pt x="0" y="0"/>
                </a:moveTo>
                <a:lnTo>
                  <a:pt x="6627646" y="5846"/>
                </a:lnTo>
                <a:lnTo>
                  <a:pt x="5023505" y="7556816"/>
                </a:lnTo>
                <a:lnTo>
                  <a:pt x="1735" y="7554451"/>
                </a:lnTo>
                <a:cubicBezTo>
                  <a:pt x="-2440" y="5034559"/>
                  <a:pt x="4175" y="2519892"/>
                  <a:pt x="0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6307F-8EAB-3446-B1DF-9F926C217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5398474"/>
            <a:ext cx="6805834" cy="2161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698799-18C5-F04B-B901-3701D8733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" y="1"/>
            <a:ext cx="1935703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58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E66793-491C-B643-80FC-62FE09931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1"/>
          <a:stretch/>
        </p:blipFill>
        <p:spPr>
          <a:xfrm>
            <a:off x="12099851" y="974121"/>
            <a:ext cx="1339128" cy="6596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751B-2292-E84E-BBA9-CED65B708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" y="0"/>
            <a:ext cx="2317872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884"/>
            <a:ext cx="6840071" cy="4828792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83B3D9C-DD35-572F-3988-B108CF225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116235" cy="336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734E6-E283-13E6-ADC2-9D1436705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35BE6-345A-F89C-B8B1-56668F69C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26" y="3299849"/>
            <a:ext cx="2790089" cy="9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4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5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313E778-C191-C857-4CFE-021476464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675D6-3F09-D441-AB44-D2A3BC693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1379853"/>
            <a:ext cx="2790089" cy="95997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07081B3-B327-2327-4FC1-E76D33DF2C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" y="3841215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D68D6-53C0-5327-79A1-FEB85F1EA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975" y="0"/>
            <a:ext cx="6146800" cy="7560438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61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118"/>
            <a:ext cx="7499838" cy="529455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205C92-85B3-C0D7-ED1A-ABA9974A5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634"/>
            <a:ext cx="3782162" cy="26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9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05641C0-64CF-6F19-7B62-C6575EF295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39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468" y="2314"/>
            <a:ext cx="11342307" cy="755736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313E778-C191-C857-4CFE-021476464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675D6-3F09-D441-AB44-D2A3BC693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1379853"/>
            <a:ext cx="2790089" cy="95997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07081B3-B327-2327-4FC1-E76D33DF2C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" y="3841215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077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ence, tennis, sport, athletic game&#10;&#10;Description automatically generated">
            <a:extLst>
              <a:ext uri="{FF2B5EF4-FFF2-40B4-BE49-F238E27FC236}">
                <a16:creationId xmlns:a16="http://schemas.microsoft.com/office/drawing/2014/main" id="{25DEC8CE-B89F-1A23-2511-1ACC82670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2"/>
          <a:stretch/>
        </p:blipFill>
        <p:spPr>
          <a:xfrm>
            <a:off x="2095703" y="0"/>
            <a:ext cx="11344072" cy="7559675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07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EC8CE-B89F-1A23-2511-1ACC82670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61"/>
          <a:stretch/>
        </p:blipFill>
        <p:spPr>
          <a:xfrm>
            <a:off x="2095703" y="0"/>
            <a:ext cx="11344072" cy="7559675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0ECDD88-1BB2-4774-75CD-18299EB68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708417" cy="6368549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3081DF1-8D4F-9039-457A-2CC33B1B33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" y="3958389"/>
            <a:ext cx="5098257" cy="36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7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06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205C92-85B3-C0D7-ED1A-ABA9974A5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2642"/>
            <a:ext cx="5052767" cy="35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nit Aim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81" y="1819175"/>
            <a:ext cx="8126694" cy="57405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97140-4B55-5EA4-DE98-48829D971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8"/>
            <a:ext cx="5636435" cy="39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9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it Aim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97140-4B55-5EA4-DE98-48829D971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8"/>
            <a:ext cx="5636435" cy="397907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9A0073C-2FB5-3F15-BD2C-72E1F5B81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8215" y="-100744"/>
            <a:ext cx="2391560" cy="76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47FC6B4-51E6-1F13-C074-8A0631C5C519}"/>
              </a:ext>
            </a:extLst>
          </p:cNvPr>
          <p:cNvSpPr/>
          <p:nvPr userDrawn="1"/>
        </p:nvSpPr>
        <p:spPr>
          <a:xfrm>
            <a:off x="-7240" y="0"/>
            <a:ext cx="13447015" cy="1749930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1405 w 13439775"/>
              <a:gd name="connsiteY0" fmla="*/ 0 h 1748988"/>
              <a:gd name="connsiteX1" fmla="*/ 13438149 w 13439775"/>
              <a:gd name="connsiteY1" fmla="*/ 1692 h 1748988"/>
              <a:gd name="connsiteX2" fmla="*/ 13439775 w 13439775"/>
              <a:gd name="connsiteY2" fmla="*/ 577413 h 1748988"/>
              <a:gd name="connsiteX3" fmla="*/ 0 w 13439775"/>
              <a:gd name="connsiteY3" fmla="*/ 1748988 h 1748988"/>
              <a:gd name="connsiteX4" fmla="*/ 1405 w 13439775"/>
              <a:gd name="connsiteY4" fmla="*/ 0 h 1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8988">
                <a:moveTo>
                  <a:pt x="1405" y="0"/>
                </a:moveTo>
                <a:lnTo>
                  <a:pt x="13438149" y="1692"/>
                </a:lnTo>
                <a:cubicBezTo>
                  <a:pt x="13439749" y="192541"/>
                  <a:pt x="13438175" y="386564"/>
                  <a:pt x="13439775" y="577413"/>
                </a:cubicBezTo>
                <a:lnTo>
                  <a:pt x="0" y="1748988"/>
                </a:lnTo>
                <a:cubicBezTo>
                  <a:pt x="1600" y="1167124"/>
                  <a:pt x="-195" y="581864"/>
                  <a:pt x="14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69BBF-3BB3-738C-51FE-BAD9AA483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681" y="-101883"/>
            <a:ext cx="2030094" cy="76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5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7F004F-CCBD-1E2A-D0CD-02184E393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991" y="9201"/>
            <a:ext cx="8860784" cy="7559675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6598706E-4425-4536-5575-3FD8BE6F3FB4}"/>
              </a:ext>
            </a:extLst>
          </p:cNvPr>
          <p:cNvSpPr/>
          <p:nvPr userDrawn="1"/>
        </p:nvSpPr>
        <p:spPr>
          <a:xfrm>
            <a:off x="-14478" y="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27BC4253-5D20-BD40-4AB7-563561D4D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46DAB-52B2-B11C-B4AC-EC8469D396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1379853"/>
            <a:ext cx="2790089" cy="95997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732F85D-8298-96D1-B438-A598A9435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" y="3841215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2A80D32-4519-7458-BD4D-06AC35E0A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1258" y="0"/>
            <a:ext cx="174851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7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112" y="-2021"/>
            <a:ext cx="13440886" cy="175678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50166"/>
              <a:gd name="connsiteY0" fmla="*/ 415636 h 2357438"/>
              <a:gd name="connsiteX1" fmla="*/ 13450166 w 13450166"/>
              <a:gd name="connsiteY1" fmla="*/ 0 h 2357438"/>
              <a:gd name="connsiteX2" fmla="*/ 13450166 w 13450166"/>
              <a:gd name="connsiteY2" fmla="*/ 1185863 h 2357438"/>
              <a:gd name="connsiteX3" fmla="*/ 10391 w 13450166"/>
              <a:gd name="connsiteY3" fmla="*/ 2357438 h 2357438"/>
              <a:gd name="connsiteX4" fmla="*/ 0 w 13450166"/>
              <a:gd name="connsiteY4" fmla="*/ 415636 h 2357438"/>
              <a:gd name="connsiteX0" fmla="*/ 0 w 13450166"/>
              <a:gd name="connsiteY0" fmla="*/ 20781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0781 h 1962583"/>
              <a:gd name="connsiteX0" fmla="*/ 0 w 13450166"/>
              <a:gd name="connsiteY0" fmla="*/ 259772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59772 h 1962583"/>
              <a:gd name="connsiteX0" fmla="*/ 0 w 13450166"/>
              <a:gd name="connsiteY0" fmla="*/ 51954 h 1754765"/>
              <a:gd name="connsiteX1" fmla="*/ 13450166 w 13450166"/>
              <a:gd name="connsiteY1" fmla="*/ 0 h 1754765"/>
              <a:gd name="connsiteX2" fmla="*/ 13450166 w 13450166"/>
              <a:gd name="connsiteY2" fmla="*/ 583190 h 1754765"/>
              <a:gd name="connsiteX3" fmla="*/ 10391 w 13450166"/>
              <a:gd name="connsiteY3" fmla="*/ 1754765 h 1754765"/>
              <a:gd name="connsiteX4" fmla="*/ 0 w 13450166"/>
              <a:gd name="connsiteY4" fmla="*/ 51954 h 1754765"/>
              <a:gd name="connsiteX0" fmla="*/ 6101 w 13440392"/>
              <a:gd name="connsiteY0" fmla="*/ 1154 h 1754765"/>
              <a:gd name="connsiteX1" fmla="*/ 13440392 w 13440392"/>
              <a:gd name="connsiteY1" fmla="*/ 0 h 1754765"/>
              <a:gd name="connsiteX2" fmla="*/ 13440392 w 13440392"/>
              <a:gd name="connsiteY2" fmla="*/ 583190 h 1754765"/>
              <a:gd name="connsiteX3" fmla="*/ 617 w 13440392"/>
              <a:gd name="connsiteY3" fmla="*/ 1754765 h 1754765"/>
              <a:gd name="connsiteX4" fmla="*/ 6101 w 13440392"/>
              <a:gd name="connsiteY4" fmla="*/ 1154 h 1754765"/>
              <a:gd name="connsiteX0" fmla="*/ 3100 w 13440566"/>
              <a:gd name="connsiteY0" fmla="*/ 1154 h 1754765"/>
              <a:gd name="connsiteX1" fmla="*/ 13440566 w 13440566"/>
              <a:gd name="connsiteY1" fmla="*/ 0 h 1754765"/>
              <a:gd name="connsiteX2" fmla="*/ 13440566 w 13440566"/>
              <a:gd name="connsiteY2" fmla="*/ 583190 h 1754765"/>
              <a:gd name="connsiteX3" fmla="*/ 791 w 13440566"/>
              <a:gd name="connsiteY3" fmla="*/ 1754765 h 1754765"/>
              <a:gd name="connsiteX4" fmla="*/ 3100 w 13440566"/>
              <a:gd name="connsiteY4" fmla="*/ 1154 h 1754765"/>
              <a:gd name="connsiteX0" fmla="*/ 245 w 13440886"/>
              <a:gd name="connsiteY0" fmla="*/ 0 h 1756786"/>
              <a:gd name="connsiteX1" fmla="*/ 13440886 w 13440886"/>
              <a:gd name="connsiteY1" fmla="*/ 2021 h 1756786"/>
              <a:gd name="connsiteX2" fmla="*/ 13440886 w 13440886"/>
              <a:gd name="connsiteY2" fmla="*/ 585211 h 1756786"/>
              <a:gd name="connsiteX3" fmla="*/ 1111 w 13440886"/>
              <a:gd name="connsiteY3" fmla="*/ 1756786 h 1756786"/>
              <a:gd name="connsiteX4" fmla="*/ 245 w 13440886"/>
              <a:gd name="connsiteY4" fmla="*/ 0 h 1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886" h="1756786">
                <a:moveTo>
                  <a:pt x="245" y="0"/>
                </a:moveTo>
                <a:lnTo>
                  <a:pt x="13440886" y="2021"/>
                </a:lnTo>
                <a:lnTo>
                  <a:pt x="13440886" y="585211"/>
                </a:lnTo>
                <a:lnTo>
                  <a:pt x="1111" y="1756786"/>
                </a:lnTo>
                <a:cubicBezTo>
                  <a:pt x="-2353" y="1109519"/>
                  <a:pt x="3709" y="647267"/>
                  <a:pt x="2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2786" y="0"/>
            <a:ext cx="201698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0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2786" y="0"/>
            <a:ext cx="2016988" cy="755967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031C291-9FEC-B2E9-AE11-FABB6C381E05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37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031C291-9FEC-B2E9-AE11-FABB6C381E05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F50E99-4A5C-BA4C-807D-51C386342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6013"/>
            <a:ext cx="8716774" cy="615366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E0A8A9E1-C319-AF05-DBCA-A1675CF35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9548" y="-27772"/>
            <a:ext cx="1690227" cy="75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112" y="-2021"/>
            <a:ext cx="13440886" cy="175678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50166"/>
              <a:gd name="connsiteY0" fmla="*/ 415636 h 2357438"/>
              <a:gd name="connsiteX1" fmla="*/ 13450166 w 13450166"/>
              <a:gd name="connsiteY1" fmla="*/ 0 h 2357438"/>
              <a:gd name="connsiteX2" fmla="*/ 13450166 w 13450166"/>
              <a:gd name="connsiteY2" fmla="*/ 1185863 h 2357438"/>
              <a:gd name="connsiteX3" fmla="*/ 10391 w 13450166"/>
              <a:gd name="connsiteY3" fmla="*/ 2357438 h 2357438"/>
              <a:gd name="connsiteX4" fmla="*/ 0 w 13450166"/>
              <a:gd name="connsiteY4" fmla="*/ 415636 h 2357438"/>
              <a:gd name="connsiteX0" fmla="*/ 0 w 13450166"/>
              <a:gd name="connsiteY0" fmla="*/ 20781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0781 h 1962583"/>
              <a:gd name="connsiteX0" fmla="*/ 0 w 13450166"/>
              <a:gd name="connsiteY0" fmla="*/ 259772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59772 h 1962583"/>
              <a:gd name="connsiteX0" fmla="*/ 0 w 13450166"/>
              <a:gd name="connsiteY0" fmla="*/ 51954 h 1754765"/>
              <a:gd name="connsiteX1" fmla="*/ 13450166 w 13450166"/>
              <a:gd name="connsiteY1" fmla="*/ 0 h 1754765"/>
              <a:gd name="connsiteX2" fmla="*/ 13450166 w 13450166"/>
              <a:gd name="connsiteY2" fmla="*/ 583190 h 1754765"/>
              <a:gd name="connsiteX3" fmla="*/ 10391 w 13450166"/>
              <a:gd name="connsiteY3" fmla="*/ 1754765 h 1754765"/>
              <a:gd name="connsiteX4" fmla="*/ 0 w 13450166"/>
              <a:gd name="connsiteY4" fmla="*/ 51954 h 1754765"/>
              <a:gd name="connsiteX0" fmla="*/ 6101 w 13440392"/>
              <a:gd name="connsiteY0" fmla="*/ 1154 h 1754765"/>
              <a:gd name="connsiteX1" fmla="*/ 13440392 w 13440392"/>
              <a:gd name="connsiteY1" fmla="*/ 0 h 1754765"/>
              <a:gd name="connsiteX2" fmla="*/ 13440392 w 13440392"/>
              <a:gd name="connsiteY2" fmla="*/ 583190 h 1754765"/>
              <a:gd name="connsiteX3" fmla="*/ 617 w 13440392"/>
              <a:gd name="connsiteY3" fmla="*/ 1754765 h 1754765"/>
              <a:gd name="connsiteX4" fmla="*/ 6101 w 13440392"/>
              <a:gd name="connsiteY4" fmla="*/ 1154 h 1754765"/>
              <a:gd name="connsiteX0" fmla="*/ 3100 w 13440566"/>
              <a:gd name="connsiteY0" fmla="*/ 1154 h 1754765"/>
              <a:gd name="connsiteX1" fmla="*/ 13440566 w 13440566"/>
              <a:gd name="connsiteY1" fmla="*/ 0 h 1754765"/>
              <a:gd name="connsiteX2" fmla="*/ 13440566 w 13440566"/>
              <a:gd name="connsiteY2" fmla="*/ 583190 h 1754765"/>
              <a:gd name="connsiteX3" fmla="*/ 791 w 13440566"/>
              <a:gd name="connsiteY3" fmla="*/ 1754765 h 1754765"/>
              <a:gd name="connsiteX4" fmla="*/ 3100 w 13440566"/>
              <a:gd name="connsiteY4" fmla="*/ 1154 h 1754765"/>
              <a:gd name="connsiteX0" fmla="*/ 245 w 13440886"/>
              <a:gd name="connsiteY0" fmla="*/ 0 h 1756786"/>
              <a:gd name="connsiteX1" fmla="*/ 13440886 w 13440886"/>
              <a:gd name="connsiteY1" fmla="*/ 2021 h 1756786"/>
              <a:gd name="connsiteX2" fmla="*/ 13440886 w 13440886"/>
              <a:gd name="connsiteY2" fmla="*/ 585211 h 1756786"/>
              <a:gd name="connsiteX3" fmla="*/ 1111 w 13440886"/>
              <a:gd name="connsiteY3" fmla="*/ 1756786 h 1756786"/>
              <a:gd name="connsiteX4" fmla="*/ 245 w 13440886"/>
              <a:gd name="connsiteY4" fmla="*/ 0 h 1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886" h="1756786">
                <a:moveTo>
                  <a:pt x="245" y="0"/>
                </a:moveTo>
                <a:lnTo>
                  <a:pt x="13440886" y="2021"/>
                </a:lnTo>
                <a:lnTo>
                  <a:pt x="13440886" y="585211"/>
                </a:lnTo>
                <a:lnTo>
                  <a:pt x="1111" y="1756786"/>
                </a:lnTo>
                <a:cubicBezTo>
                  <a:pt x="-2353" y="1109519"/>
                  <a:pt x="3709" y="647267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3" y="1708772"/>
            <a:ext cx="8287911" cy="58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0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477055-2874-87AA-DF69-BCBCFC949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4011"/>
            <a:ext cx="6878136" cy="48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6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9FEE3-019B-7540-6097-FC4EAF4A1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4"/>
          <a:stretch/>
        </p:blipFill>
        <p:spPr>
          <a:xfrm>
            <a:off x="2095702" y="0"/>
            <a:ext cx="11344073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B9B397BD-3F25-29EA-27C1-CD6745D59E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6936"/>
            <a:ext cx="6505698" cy="45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0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4CB47CF-349E-0150-82C4-B59CF2CE71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14266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5AEDCA0-C08A-98F5-7476-72C314C76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/>
          <a:stretch/>
        </p:blipFill>
        <p:spPr>
          <a:xfrm>
            <a:off x="2693662" y="-1"/>
            <a:ext cx="10746112" cy="7559676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A123D1-1394-D012-2600-1682CE541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557212" cy="777033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EE04A03B-24B0-8438-8FB8-3348595288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3632"/>
            <a:ext cx="8743282" cy="61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9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5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5300FA8-AF82-FE0B-D1BB-5A062F00F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839"/>
            <a:ext cx="7120622" cy="5029835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E748F211-5CDE-8BE1-BAF1-A6EFC216A965}"/>
              </a:ext>
            </a:extLst>
          </p:cNvPr>
          <p:cNvSpPr/>
          <p:nvPr userDrawn="1"/>
        </p:nvSpPr>
        <p:spPr>
          <a:xfrm>
            <a:off x="-14478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77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BA09B3-B55B-39F2-B15D-FA68AFB5B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3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0A0EBA-D895-426C-6826-14DBBEACC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65" y="0"/>
            <a:ext cx="6740710" cy="7559675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2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5937CB-3E50-1D7A-5EBB-8D278DD87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4"/>
            <a:ext cx="5974535" cy="42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8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5937CB-3E50-1D7A-5EBB-8D278DD87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4"/>
            <a:ext cx="5974535" cy="421776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9C4FE14-C802-9E7D-3C96-17FD75234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47194" cy="23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6D1081B-1997-7A2B-EAE6-0FC5E6A23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724"/>
            <a:ext cx="7820526" cy="5520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9DBB9E-75E3-C679-9A5C-9943CDBFD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49" y="2038725"/>
            <a:ext cx="7820526" cy="552095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EBAE31F-1D5B-063D-54DB-0077C3F26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8181474" cy="49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9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4E9BE-FCAC-7554-A2F5-E13F84031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651" y="0"/>
            <a:ext cx="1675123" cy="75596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39ECB55-5BF9-D14E-3C6C-F84B7414C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75737"/>
            <a:ext cx="5351645" cy="16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4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25775F6D-F0A9-09D8-FB23-8830D37074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7812" y="-1067192"/>
            <a:ext cx="2091588" cy="862686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0EF443-F746-2CE0-1B77-65FEDFCEF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69115"/>
            <a:ext cx="5967663" cy="16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F5F7087-A572-4DAB-8D9E-674468B89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0400"/>
            <a:ext cx="6174992" cy="435927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46D8C-0081-6F8D-0DA4-C8F9BA8B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6174992" cy="435927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04E20278-4A29-34E7-DDE3-A9418FE25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708417" cy="6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3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4724289F-287B-10F2-7CEF-0A0D4BE219EE}"/>
              </a:ext>
            </a:extLst>
          </p:cNvPr>
          <p:cNvSpPr/>
          <p:nvPr userDrawn="1"/>
        </p:nvSpPr>
        <p:spPr>
          <a:xfrm>
            <a:off x="3917275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78DB06-59CE-44DB-8258-92024D10E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5127" cy="1083733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7C8CEBE-C9FD-C2AE-2BBC-4A00972AAA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411"/>
            <a:ext cx="9143999" cy="64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2697"/>
            <a:ext cx="5180176" cy="3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2697"/>
            <a:ext cx="5180176" cy="365697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B677941-6084-2DAA-6A57-8FFFE149A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501894" cy="60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2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26F67-4E9B-DDFB-64E1-0E9B3AEDA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6"/>
          <a:stretch/>
        </p:blipFill>
        <p:spPr>
          <a:xfrm>
            <a:off x="5118265" y="0"/>
            <a:ext cx="8331750" cy="7559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334A0-4C30-FDCC-3D34-220B4FB81285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8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A368963F-8580-780F-C630-628E66DD5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47897"/>
            <a:ext cx="5257799" cy="3711777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DEBBD891-6DD9-1BEE-A8F5-084FA1757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63" t="-45063" r="-1" b="-1"/>
          <a:stretch/>
        </p:blipFill>
        <p:spPr>
          <a:xfrm>
            <a:off x="2731357" y="0"/>
            <a:ext cx="10708417" cy="7559675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C1BDE7-1690-CE3A-12D3-278EC9161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7415" cy="43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83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2697"/>
            <a:ext cx="5180176" cy="3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5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E992156-0099-0C76-9339-2E85103D07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2696"/>
            <a:ext cx="5180177" cy="3656979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1C4520-028F-9777-0442-CA65340B5B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5170" cy="63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08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27323"/>
            <a:ext cx="6470248" cy="1732351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5B9CF3-7205-7158-B514-3D4E92F3C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87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2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68C51E-A98C-5EA2-A25A-337600034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87" cy="643930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74C8957A-E482-9515-41B7-539A605E3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17" cy="75596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536CB0-D0A2-3621-7F5D-6F22640722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99" y="1386038"/>
            <a:ext cx="8739876" cy="61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3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9FD955F-2058-5084-7F7D-9C496610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6958" y="0"/>
            <a:ext cx="1832816" cy="755967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59F884F-FC9E-524A-D912-ABA8EDA71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34310"/>
            <a:ext cx="7401826" cy="52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9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BD604CF-FB14-0CE9-B794-935DCF7F1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84346"/>
            <a:ext cx="12951611" cy="4075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1783B-A504-A604-DAFD-CD2ACF57A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9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9842231-7232-6503-6928-18710144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DD13780-3305-03FB-B510-6CD9F513A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261456"/>
            <a:ext cx="10481912" cy="32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E631E44-622B-B739-59AA-0FAA9108DDAA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6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E631E44-622B-B739-59AA-0FAA9108DDAA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6E36295-571D-D257-FD57-DAC1234BB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792"/>
            <a:ext cx="8401878" cy="59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BE3A71E-78BF-DDA3-3003-1571C5936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598"/>
            <a:ext cx="7686136" cy="542607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252EC3D-4EA5-F509-0EA7-CC81833F1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5774" y="2587925"/>
            <a:ext cx="1103824" cy="49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2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8442"/>
            <a:ext cx="3854676" cy="272123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1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F7153-1E23-2F02-CC06-688074368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2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2EB977F-206F-CFD1-257E-68E84D093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4987667" cy="35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-2382" y="1"/>
            <a:ext cx="8627061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1108495 w 8624904"/>
              <a:gd name="connsiteY3" fmla="*/ 7559675 h 7564496"/>
              <a:gd name="connsiteX4" fmla="*/ 0 w 8624904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0 w 8624904"/>
              <a:gd name="connsiteY3" fmla="*/ 7559675 h 7564496"/>
              <a:gd name="connsiteX4" fmla="*/ 0 w 8624904"/>
              <a:gd name="connsiteY4" fmla="*/ 0 h 7564496"/>
              <a:gd name="connsiteX0" fmla="*/ 3175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3175 w 862807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8079" h="7564496">
                <a:moveTo>
                  <a:pt x="3175" y="0"/>
                </a:moveTo>
                <a:lnTo>
                  <a:pt x="8628079" y="631"/>
                </a:lnTo>
                <a:lnTo>
                  <a:pt x="7018469" y="7564496"/>
                </a:lnTo>
                <a:lnTo>
                  <a:pt x="0" y="7562850"/>
                </a:lnTo>
                <a:cubicBezTo>
                  <a:pt x="1058" y="5041900"/>
                  <a:pt x="2117" y="2520950"/>
                  <a:pt x="31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42088BA-D602-7583-F717-78CC44372C37}"/>
              </a:ext>
            </a:extLst>
          </p:cNvPr>
          <p:cNvSpPr/>
          <p:nvPr userDrawn="1"/>
        </p:nvSpPr>
        <p:spPr>
          <a:xfrm>
            <a:off x="0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E93819-954E-E4E9-7EDB-1E7630E3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178"/>
            <a:ext cx="8225787" cy="58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7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-2351" y="1"/>
            <a:ext cx="7069195" cy="7574139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1108495 w 8624904"/>
              <a:gd name="connsiteY3" fmla="*/ 7559675 h 7564496"/>
              <a:gd name="connsiteX4" fmla="*/ 0 w 8624904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0 w 8624904"/>
              <a:gd name="connsiteY3" fmla="*/ 7559675 h 7564496"/>
              <a:gd name="connsiteX4" fmla="*/ 0 w 8624904"/>
              <a:gd name="connsiteY4" fmla="*/ 0 h 7564496"/>
              <a:gd name="connsiteX0" fmla="*/ 3175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3175 w 8628079"/>
              <a:gd name="connsiteY4" fmla="*/ 0 h 7564496"/>
              <a:gd name="connsiteX0" fmla="*/ 703169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703169 w 8628079"/>
              <a:gd name="connsiteY4" fmla="*/ 0 h 7564496"/>
              <a:gd name="connsiteX0" fmla="*/ 26 w 7924936"/>
              <a:gd name="connsiteY0" fmla="*/ 0 h 7574139"/>
              <a:gd name="connsiteX1" fmla="*/ 7924936 w 7924936"/>
              <a:gd name="connsiteY1" fmla="*/ 631 h 7574139"/>
              <a:gd name="connsiteX2" fmla="*/ 6315326 w 7924936"/>
              <a:gd name="connsiteY2" fmla="*/ 7564496 h 7574139"/>
              <a:gd name="connsiteX3" fmla="*/ 30722 w 7924936"/>
              <a:gd name="connsiteY3" fmla="*/ 7574139 h 7574139"/>
              <a:gd name="connsiteX4" fmla="*/ 26 w 7924936"/>
              <a:gd name="connsiteY4" fmla="*/ 0 h 7574139"/>
              <a:gd name="connsiteX0" fmla="*/ 1019295 w 7894214"/>
              <a:gd name="connsiteY0" fmla="*/ 0 h 7574139"/>
              <a:gd name="connsiteX1" fmla="*/ 7894214 w 7894214"/>
              <a:gd name="connsiteY1" fmla="*/ 631 h 7574139"/>
              <a:gd name="connsiteX2" fmla="*/ 6284604 w 7894214"/>
              <a:gd name="connsiteY2" fmla="*/ 7564496 h 7574139"/>
              <a:gd name="connsiteX3" fmla="*/ 0 w 7894214"/>
              <a:gd name="connsiteY3" fmla="*/ 7574139 h 7574139"/>
              <a:gd name="connsiteX4" fmla="*/ 1019295 w 7894214"/>
              <a:gd name="connsiteY4" fmla="*/ 0 h 7574139"/>
              <a:gd name="connsiteX0" fmla="*/ 10 w 6874929"/>
              <a:gd name="connsiteY0" fmla="*/ 0 h 7574139"/>
              <a:gd name="connsiteX1" fmla="*/ 6874929 w 6874929"/>
              <a:gd name="connsiteY1" fmla="*/ 631 h 7574139"/>
              <a:gd name="connsiteX2" fmla="*/ 5265319 w 6874929"/>
              <a:gd name="connsiteY2" fmla="*/ 7564496 h 7574139"/>
              <a:gd name="connsiteX3" fmla="*/ 87156 w 6874929"/>
              <a:gd name="connsiteY3" fmla="*/ 7574139 h 7574139"/>
              <a:gd name="connsiteX4" fmla="*/ 10 w 6874929"/>
              <a:gd name="connsiteY4" fmla="*/ 0 h 7574139"/>
              <a:gd name="connsiteX0" fmla="*/ 76 w 6874995"/>
              <a:gd name="connsiteY0" fmla="*/ 0 h 7585428"/>
              <a:gd name="connsiteX1" fmla="*/ 6874995 w 6874995"/>
              <a:gd name="connsiteY1" fmla="*/ 631 h 7585428"/>
              <a:gd name="connsiteX2" fmla="*/ 5265385 w 6874995"/>
              <a:gd name="connsiteY2" fmla="*/ 7564496 h 7585428"/>
              <a:gd name="connsiteX3" fmla="*/ 8190 w 6874995"/>
              <a:gd name="connsiteY3" fmla="*/ 7585428 h 7585428"/>
              <a:gd name="connsiteX4" fmla="*/ 76 w 6874995"/>
              <a:gd name="connsiteY4" fmla="*/ 0 h 7585428"/>
              <a:gd name="connsiteX0" fmla="*/ 195110 w 7070029"/>
              <a:gd name="connsiteY0" fmla="*/ 0 h 7574139"/>
              <a:gd name="connsiteX1" fmla="*/ 7070029 w 7070029"/>
              <a:gd name="connsiteY1" fmla="*/ 631 h 7574139"/>
              <a:gd name="connsiteX2" fmla="*/ 5460419 w 7070029"/>
              <a:gd name="connsiteY2" fmla="*/ 7564496 h 7574139"/>
              <a:gd name="connsiteX3" fmla="*/ 0 w 7070029"/>
              <a:gd name="connsiteY3" fmla="*/ 7574139 h 7574139"/>
              <a:gd name="connsiteX4" fmla="*/ 195110 w 7070029"/>
              <a:gd name="connsiteY4" fmla="*/ 0 h 7574139"/>
              <a:gd name="connsiteX0" fmla="*/ 3176 w 7070029"/>
              <a:gd name="connsiteY0" fmla="*/ 0 h 7574139"/>
              <a:gd name="connsiteX1" fmla="*/ 7070029 w 7070029"/>
              <a:gd name="connsiteY1" fmla="*/ 631 h 7574139"/>
              <a:gd name="connsiteX2" fmla="*/ 5460419 w 7070029"/>
              <a:gd name="connsiteY2" fmla="*/ 7564496 h 7574139"/>
              <a:gd name="connsiteX3" fmla="*/ 0 w 7070029"/>
              <a:gd name="connsiteY3" fmla="*/ 7574139 h 7574139"/>
              <a:gd name="connsiteX4" fmla="*/ 3176 w 7070029"/>
              <a:gd name="connsiteY4" fmla="*/ 0 h 75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029" h="7574139">
                <a:moveTo>
                  <a:pt x="3176" y="0"/>
                </a:moveTo>
                <a:lnTo>
                  <a:pt x="7070029" y="631"/>
                </a:lnTo>
                <a:lnTo>
                  <a:pt x="5460419" y="7564496"/>
                </a:lnTo>
                <a:lnTo>
                  <a:pt x="0" y="7574139"/>
                </a:lnTo>
                <a:cubicBezTo>
                  <a:pt x="1058" y="5053189"/>
                  <a:pt x="2118" y="2520950"/>
                  <a:pt x="31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42088BA-D602-7583-F717-78CC44372C37}"/>
              </a:ext>
            </a:extLst>
          </p:cNvPr>
          <p:cNvSpPr/>
          <p:nvPr userDrawn="1"/>
        </p:nvSpPr>
        <p:spPr>
          <a:xfrm>
            <a:off x="0" y="-1694"/>
            <a:ext cx="13454253" cy="1750872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1405 w 13439775"/>
              <a:gd name="connsiteY0" fmla="*/ 0 h 1748988"/>
              <a:gd name="connsiteX1" fmla="*/ 13438149 w 13439775"/>
              <a:gd name="connsiteY1" fmla="*/ 1692 h 1748988"/>
              <a:gd name="connsiteX2" fmla="*/ 13439775 w 13439775"/>
              <a:gd name="connsiteY2" fmla="*/ 577413 h 1748988"/>
              <a:gd name="connsiteX3" fmla="*/ 0 w 13439775"/>
              <a:gd name="connsiteY3" fmla="*/ 1748988 h 1748988"/>
              <a:gd name="connsiteX4" fmla="*/ 1405 w 13439775"/>
              <a:gd name="connsiteY4" fmla="*/ 0 h 1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8988">
                <a:moveTo>
                  <a:pt x="1405" y="0"/>
                </a:moveTo>
                <a:lnTo>
                  <a:pt x="13438149" y="1692"/>
                </a:lnTo>
                <a:cubicBezTo>
                  <a:pt x="13439749" y="192541"/>
                  <a:pt x="13438175" y="386564"/>
                  <a:pt x="13439775" y="577413"/>
                </a:cubicBezTo>
                <a:lnTo>
                  <a:pt x="0" y="1748988"/>
                </a:lnTo>
                <a:cubicBezTo>
                  <a:pt x="1600" y="1167124"/>
                  <a:pt x="-195" y="581864"/>
                  <a:pt x="14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E93819-954E-E4E9-7EDB-1E7630E3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178"/>
            <a:ext cx="8225787" cy="58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0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0458"/>
            <a:ext cx="6359057" cy="448921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A9E6DA7-9AE9-CCAE-A03D-73F2D8EF1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5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22837"/>
            <a:ext cx="3735129" cy="263683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98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ADB2109-C80A-B061-65BD-946095E1C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508"/>
            <a:ext cx="6113929" cy="43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1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6110"/>
            <a:ext cx="8943279" cy="631356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-3175"/>
            <a:ext cx="13439775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8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-3175"/>
            <a:ext cx="13439775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3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4182423-1EC4-E3CF-74B8-3CFA4C4F2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78"/>
            <a:ext cx="7963179" cy="56249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4AB1D958-EA10-BB5F-804C-76DDF0BEE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1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E04A645-26F9-78DF-1D9F-A83E0A76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2825"/>
            <a:ext cx="6804947" cy="48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69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BF96D53E-DC02-CD5C-FFE6-637675C77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00" y="2726575"/>
            <a:ext cx="6846174" cy="48331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5615DE0-B7C6-127A-9F4A-453CC34FE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355"/>
            <a:ext cx="8435818" cy="59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1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14142"/>
            <a:ext cx="6297179" cy="4445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F37DA-E4BA-B547-29B0-7A1CB58038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3619176"/>
            <a:ext cx="5578474" cy="39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6444"/>
            <a:ext cx="3914167" cy="2763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83093-FEA8-F183-16E8-89BB30EF4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131" y="-191826"/>
            <a:ext cx="1793644" cy="77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4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26052"/>
            <a:ext cx="7413524" cy="523362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E964C79E-986D-C187-A1B1-732384FF61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55" y="855406"/>
            <a:ext cx="9496719" cy="67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29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ED7583-B235-C95F-9F3A-B8401A039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92173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9BC9AB-34E2-04C9-5A1D-FF103BA6A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345958" cy="7718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FEBD2A-F68E-EB08-CAC3-9C36825C6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336026"/>
            <a:ext cx="9832259" cy="3223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C4C4EB-D986-9345-2C26-E7F05E61AB88}"/>
              </a:ext>
            </a:extLst>
          </p:cNvPr>
          <p:cNvSpPr/>
          <p:nvPr userDrawn="1"/>
        </p:nvSpPr>
        <p:spPr>
          <a:xfrm>
            <a:off x="9035845" y="0"/>
            <a:ext cx="4403930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19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4520" y="2851484"/>
            <a:ext cx="1115253" cy="470819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DA0C91D-DFC4-415E-DD80-9557AE937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1239"/>
            <a:ext cx="6882063" cy="485843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4C86B7C-912B-783B-D2C8-5BE7FC3079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75303" cy="40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642DDD-6A22-D1B8-4074-0E509F92B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733653" cy="7659445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33D089F-5416-7B75-8B59-C210A0F97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457"/>
            <a:ext cx="8062589" cy="5695218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7D879E1-1918-914D-B0BD-378D9E608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11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7518" y="-266461"/>
            <a:ext cx="1722256" cy="7826136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26156" cy="61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7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7518" y="-266461"/>
            <a:ext cx="1722256" cy="7826136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388142" cy="604299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1A46B7D-FC6D-0BD8-990E-E40E393B80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3973"/>
            <a:ext cx="6410739" cy="45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6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C21F9-B384-C60A-C5DE-B1BF1C0CB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"/>
          <a:stretch/>
        </p:blipFill>
        <p:spPr>
          <a:xfrm>
            <a:off x="2095702" y="0"/>
            <a:ext cx="11344073" cy="755967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2F17F2B-1BF5-E473-B03B-DECA20500D2C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E882D9E-F0ED-0FE3-1841-56122FDE6229}"/>
              </a:ext>
            </a:extLst>
          </p:cNvPr>
          <p:cNvSpPr/>
          <p:nvPr userDrawn="1"/>
        </p:nvSpPr>
        <p:spPr>
          <a:xfrm>
            <a:off x="382564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19FF627-FEE3-8D28-E53C-ED946C27F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78" y="4235116"/>
            <a:ext cx="13104212" cy="3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039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8B678E-B5DE-5FAC-9A54-18E33B298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6423949" cy="7956494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050E0AA-C9A9-FE95-BE8E-FC29E9E77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282"/>
            <a:ext cx="8646096" cy="61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1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FC657-E081-3B84-59F4-7697C961C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805"/>
          <a:stretch/>
        </p:blipFill>
        <p:spPr>
          <a:xfrm flipH="1">
            <a:off x="7301039" y="4578"/>
            <a:ext cx="6138736" cy="7550519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3A7218E-9037-3681-32CE-FC8F93CEB654}"/>
              </a:ext>
            </a:extLst>
          </p:cNvPr>
          <p:cNvSpPr/>
          <p:nvPr userDrawn="1"/>
        </p:nvSpPr>
        <p:spPr>
          <a:xfrm>
            <a:off x="327932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7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FC657-E081-3B84-59F4-7697C961C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577" y="1179871"/>
            <a:ext cx="5183197" cy="6375226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3A7218E-9037-3681-32CE-FC8F93CEB654}"/>
              </a:ext>
            </a:extLst>
          </p:cNvPr>
          <p:cNvSpPr/>
          <p:nvPr userDrawn="1"/>
        </p:nvSpPr>
        <p:spPr>
          <a:xfrm>
            <a:off x="2135334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9837"/>
            <a:ext cx="5351030" cy="377983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2B6A566-50B1-594D-7268-3B915F8A787B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18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A39F3368-2EAE-2B93-D5F9-ADA15FF1D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8206" y="0"/>
            <a:ext cx="1611568" cy="755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8F412-D817-C2A0-891C-A38436AA7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72643"/>
            <a:ext cx="9409471" cy="24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0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92D02B-8AE7-F098-24B9-2EFF09821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982691" cy="7526594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E957D8D-3BC4-A7A1-4D9D-8253266E9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06"/>
            <a:ext cx="9076721" cy="64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68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92D02B-8AE7-F098-24B9-2EFF09821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8258484" cy="7559675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A1BBE38-B6DB-3C95-A933-DCC4519A18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4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A20C60-5674-5FB2-D0D9-5B0310A91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0" y="0"/>
            <a:ext cx="7257977" cy="7559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CBBF9-8725-2436-10AB-0D4888C84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93" y="2018805"/>
            <a:ext cx="7844082" cy="554087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5E49767-7618-3C4A-7CB3-33909AF92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6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4FBE45F-2DA6-AFF4-6D27-2C7EB3E4B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2764"/>
            <a:ext cx="13013711" cy="3396911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1D1F5F7-E3E2-B3FD-D3BF-B6C8B6876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0316" y="-270"/>
            <a:ext cx="1889460" cy="75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2AF6-2B02-8B5F-18DA-CC58A9427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05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575F11AA-A1F3-DC71-0EE0-D918EE757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5819" y="0"/>
            <a:ext cx="1773955" cy="7559675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850B5EC-BA74-380F-CB85-73718B10E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3181483"/>
            <a:ext cx="6198104" cy="43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6C6FF8B-C86C-E180-BF50-B45354900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53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660F013-6DA1-D9BE-5608-415B75F3A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32"/>
            <a:ext cx="7947813" cy="56141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6C706A8-0E53-A73B-C04F-284444E8B9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85131" cy="14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5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5624761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5624761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161305"/>
            <a:ext cx="5303520" cy="139837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D3AF5477-0946-D74D-2A06-19AE47EF0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31"/>
            <a:ext cx="10708417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4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FC31729-6BAE-57E3-59C1-36D0B31443B2}"/>
              </a:ext>
            </a:extLst>
          </p:cNvPr>
          <p:cNvSpPr/>
          <p:nvPr userDrawn="1"/>
        </p:nvSpPr>
        <p:spPr>
          <a:xfrm>
            <a:off x="590550" y="-209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4B1301F-40E7-E9A0-BD69-A572FB218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7786"/>
            <a:ext cx="6929449" cy="48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7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1606280-9A14-3DFA-2E51-F35F248BF1EC}"/>
              </a:ext>
            </a:extLst>
          </p:cNvPr>
          <p:cNvSpPr/>
          <p:nvPr userDrawn="1"/>
        </p:nvSpPr>
        <p:spPr>
          <a:xfrm>
            <a:off x="2306081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4B1301F-40E7-E9A0-BD69-A572FB218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545874"/>
            <a:ext cx="11582399" cy="30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46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940465"/>
            <a:ext cx="5145931" cy="1619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2AF6-2B02-8B5F-18DA-CC58A9427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166545F-8A6C-2FAE-0A47-0650438BE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92275" cy="59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33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1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E54385C-9772-FF93-0988-0EDC250865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0031"/>
            <a:ext cx="9093542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F369AAF5-9495-CAC2-DE73-7D9CBEF9AE84}"/>
              </a:ext>
            </a:extLst>
          </p:cNvPr>
          <p:cNvSpPr/>
          <p:nvPr userDrawn="1"/>
        </p:nvSpPr>
        <p:spPr>
          <a:xfrm rot="10800000">
            <a:off x="5401556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8DF90ED-4E4D-6558-1C2C-4C26BDBC4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320"/>
            <a:ext cx="8515800" cy="6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6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24253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50E69BF-7835-E196-4C07-3D0C8C836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708417" cy="1247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B2CB3-18E6-9351-7D78-0588B6F131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3667125"/>
            <a:ext cx="5513868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6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6522280" y="-1"/>
            <a:ext cx="6919945" cy="756386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4497"/>
              <a:gd name="connsiteX1" fmla="*/ 7516409 w 7516409"/>
              <a:gd name="connsiteY1" fmla="*/ 631 h 7564497"/>
              <a:gd name="connsiteX2" fmla="*/ 5906799 w 7516409"/>
              <a:gd name="connsiteY2" fmla="*/ 7564496 h 7564497"/>
              <a:gd name="connsiteX3" fmla="*/ 472154 w 7516409"/>
              <a:gd name="connsiteY3" fmla="*/ 7401902 h 7564497"/>
              <a:gd name="connsiteX4" fmla="*/ 0 w 7516409"/>
              <a:gd name="connsiteY4" fmla="*/ 0 h 7564497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589399 w 7516409"/>
              <a:gd name="connsiteY3" fmla="*/ 7554302 h 7564496"/>
              <a:gd name="connsiteX4" fmla="*/ 0 w 7516409"/>
              <a:gd name="connsiteY4" fmla="*/ 0 h 7564496"/>
              <a:gd name="connsiteX0" fmla="*/ 207868 w 6927014"/>
              <a:gd name="connsiteY0" fmla="*/ 491739 h 7563865"/>
              <a:gd name="connsiteX1" fmla="*/ 6927014 w 6927014"/>
              <a:gd name="connsiteY1" fmla="*/ 0 h 7563865"/>
              <a:gd name="connsiteX2" fmla="*/ 5317404 w 6927014"/>
              <a:gd name="connsiteY2" fmla="*/ 7563865 h 7563865"/>
              <a:gd name="connsiteX3" fmla="*/ 4 w 6927014"/>
              <a:gd name="connsiteY3" fmla="*/ 7553671 h 7563865"/>
              <a:gd name="connsiteX4" fmla="*/ 207868 w 6927014"/>
              <a:gd name="connsiteY4" fmla="*/ 491739 h 7563865"/>
              <a:gd name="connsiteX0" fmla="*/ 8621 w 6927083"/>
              <a:gd name="connsiteY0" fmla="*/ 11093 h 7563865"/>
              <a:gd name="connsiteX1" fmla="*/ 6927083 w 6927083"/>
              <a:gd name="connsiteY1" fmla="*/ 0 h 7563865"/>
              <a:gd name="connsiteX2" fmla="*/ 5317473 w 6927083"/>
              <a:gd name="connsiteY2" fmla="*/ 7563865 h 7563865"/>
              <a:gd name="connsiteX3" fmla="*/ 73 w 6927083"/>
              <a:gd name="connsiteY3" fmla="*/ 7553671 h 7563865"/>
              <a:gd name="connsiteX4" fmla="*/ 8621 w 6927083"/>
              <a:gd name="connsiteY4" fmla="*/ 11093 h 7563865"/>
              <a:gd name="connsiteX0" fmla="*/ 49844 w 6927026"/>
              <a:gd name="connsiteY0" fmla="*/ 93643 h 7563865"/>
              <a:gd name="connsiteX1" fmla="*/ 6927026 w 6927026"/>
              <a:gd name="connsiteY1" fmla="*/ 0 h 7563865"/>
              <a:gd name="connsiteX2" fmla="*/ 5317416 w 6927026"/>
              <a:gd name="connsiteY2" fmla="*/ 7563865 h 7563865"/>
              <a:gd name="connsiteX3" fmla="*/ 16 w 6927026"/>
              <a:gd name="connsiteY3" fmla="*/ 7553671 h 7563865"/>
              <a:gd name="connsiteX4" fmla="*/ 49844 w 6927026"/>
              <a:gd name="connsiteY4" fmla="*/ 93643 h 7563865"/>
              <a:gd name="connsiteX0" fmla="*/ 11780 w 6927067"/>
              <a:gd name="connsiteY0" fmla="*/ 4743 h 7563865"/>
              <a:gd name="connsiteX1" fmla="*/ 6927067 w 6927067"/>
              <a:gd name="connsiteY1" fmla="*/ 0 h 7563865"/>
              <a:gd name="connsiteX2" fmla="*/ 5317457 w 6927067"/>
              <a:gd name="connsiteY2" fmla="*/ 7563865 h 7563865"/>
              <a:gd name="connsiteX3" fmla="*/ 57 w 6927067"/>
              <a:gd name="connsiteY3" fmla="*/ 7553671 h 7563865"/>
              <a:gd name="connsiteX4" fmla="*/ 11780 w 6927067"/>
              <a:gd name="connsiteY4" fmla="*/ 4743 h 7563865"/>
              <a:gd name="connsiteX0" fmla="*/ 0 w 6915287"/>
              <a:gd name="connsiteY0" fmla="*/ 4743 h 7563865"/>
              <a:gd name="connsiteX1" fmla="*/ 6915287 w 6915287"/>
              <a:gd name="connsiteY1" fmla="*/ 0 h 7563865"/>
              <a:gd name="connsiteX2" fmla="*/ 5305677 w 6915287"/>
              <a:gd name="connsiteY2" fmla="*/ 7563865 h 7563865"/>
              <a:gd name="connsiteX3" fmla="*/ 58135 w 6915287"/>
              <a:gd name="connsiteY3" fmla="*/ 7531446 h 7563865"/>
              <a:gd name="connsiteX4" fmla="*/ 0 w 6915287"/>
              <a:gd name="connsiteY4" fmla="*/ 4743 h 7563865"/>
              <a:gd name="connsiteX0" fmla="*/ 5475 w 6920762"/>
              <a:gd name="connsiteY0" fmla="*/ 4743 h 7563865"/>
              <a:gd name="connsiteX1" fmla="*/ 6920762 w 6920762"/>
              <a:gd name="connsiteY1" fmla="*/ 0 h 7563865"/>
              <a:gd name="connsiteX2" fmla="*/ 5311152 w 6920762"/>
              <a:gd name="connsiteY2" fmla="*/ 7563865 h 7563865"/>
              <a:gd name="connsiteX3" fmla="*/ 102 w 6920762"/>
              <a:gd name="connsiteY3" fmla="*/ 7563196 h 7563865"/>
              <a:gd name="connsiteX4" fmla="*/ 5475 w 6920762"/>
              <a:gd name="connsiteY4" fmla="*/ 4743 h 756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0762" h="7563865">
                <a:moveTo>
                  <a:pt x="5475" y="4743"/>
                </a:moveTo>
                <a:lnTo>
                  <a:pt x="6920762" y="0"/>
                </a:lnTo>
                <a:lnTo>
                  <a:pt x="5311152" y="7563865"/>
                </a:lnTo>
                <a:lnTo>
                  <a:pt x="102" y="7563196"/>
                </a:lnTo>
                <a:cubicBezTo>
                  <a:pt x="-956" y="5041188"/>
                  <a:pt x="6533" y="2526751"/>
                  <a:pt x="5475" y="47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8DF90ED-4E4D-6558-1C2C-4C26BDBC4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923"/>
            <a:ext cx="6801977" cy="48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>
            <a:off x="0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536F7D3-08F7-6C3C-2F5C-3BA557B554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67051"/>
            <a:ext cx="4805714" cy="33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D54CE1B-CAA1-904F-05CF-30697D783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5920"/>
            <a:ext cx="8371967" cy="591375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CD3A56B-09BE-CDFA-AF6C-DF5D6296AF91}"/>
              </a:ext>
            </a:extLst>
          </p:cNvPr>
          <p:cNvSpPr/>
          <p:nvPr userDrawn="1"/>
        </p:nvSpPr>
        <p:spPr>
          <a:xfrm>
            <a:off x="0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3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13205E79-5C6E-EBD8-AD85-8024C6F78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0281" y="1846135"/>
            <a:ext cx="1319493" cy="57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468745"/>
            <a:ext cx="11016763" cy="309093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DC68310-A3D1-57EF-A784-C84EF418795D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085" y="108496"/>
            <a:ext cx="2563689" cy="74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6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84D52-8876-4D03-89D3-28CFA108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45" y="444483"/>
            <a:ext cx="12332286" cy="4376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DAA5A-764A-483D-93A4-542F55B26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745" y="1484466"/>
            <a:ext cx="12332286" cy="4654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6CBA-0A63-4C0F-A35E-89B9E4BC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3801" y="7220847"/>
            <a:ext cx="1987749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8F3E-AE29-4BA7-B8FE-B6F974D7165A}" type="datetime4">
              <a:rPr lang="en-GB" smtClean="0"/>
              <a:t>26 October 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EF8D-5DC0-46E0-92EA-E1EEEA642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4796" y="7220847"/>
            <a:ext cx="3394403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0DBD0-81E0-4F41-B603-8295E4A2D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199" y="7220847"/>
            <a:ext cx="570759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63">
                <a:solidFill>
                  <a:schemeClr val="accent3"/>
                </a:solidFill>
              </a:defRPr>
            </a:lvl1pPr>
          </a:lstStyle>
          <a:p>
            <a:fld id="{DA2DEF24-3082-41B6-80F7-1B7FD250D1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8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79" r:id="rId3"/>
    <p:sldLayoutId id="2147483720" r:id="rId4"/>
    <p:sldLayoutId id="2147483680" r:id="rId5"/>
    <p:sldLayoutId id="2147483699" r:id="rId6"/>
    <p:sldLayoutId id="2147483857" r:id="rId7"/>
    <p:sldLayoutId id="2147483698" r:id="rId8"/>
    <p:sldLayoutId id="2147483711" r:id="rId9"/>
    <p:sldLayoutId id="2147483712" r:id="rId10"/>
    <p:sldLayoutId id="2147483751" r:id="rId11"/>
    <p:sldLayoutId id="2147483700" r:id="rId12"/>
    <p:sldLayoutId id="2147483776" r:id="rId13"/>
    <p:sldLayoutId id="2147483748" r:id="rId14"/>
    <p:sldLayoutId id="2147483716" r:id="rId15"/>
    <p:sldLayoutId id="2147483749" r:id="rId16"/>
    <p:sldLayoutId id="2147483771" r:id="rId17"/>
    <p:sldLayoutId id="2147483755" r:id="rId18"/>
    <p:sldLayoutId id="2147483761" r:id="rId19"/>
    <p:sldLayoutId id="2147483758" r:id="rId20"/>
    <p:sldLayoutId id="2147483764" r:id="rId21"/>
    <p:sldLayoutId id="2147483787" r:id="rId22"/>
    <p:sldLayoutId id="2147483788" r:id="rId23"/>
    <p:sldLayoutId id="2147483765" r:id="rId24"/>
    <p:sldLayoutId id="2147483757" r:id="rId25"/>
    <p:sldLayoutId id="2147483723" r:id="rId26"/>
    <p:sldLayoutId id="2147483855" r:id="rId27"/>
    <p:sldLayoutId id="2147483724" r:id="rId28"/>
    <p:sldLayoutId id="2147483657" r:id="rId29"/>
    <p:sldLayoutId id="2147483721" r:id="rId30"/>
    <p:sldLayoutId id="2147483756" r:id="rId31"/>
    <p:sldLayoutId id="2147483681" r:id="rId32"/>
    <p:sldLayoutId id="2147483691" r:id="rId33"/>
    <p:sldLayoutId id="2147483701" r:id="rId34"/>
    <p:sldLayoutId id="2147483682" r:id="rId35"/>
    <p:sldLayoutId id="2147483713" r:id="rId36"/>
    <p:sldLayoutId id="2147483856" r:id="rId37"/>
    <p:sldLayoutId id="2147483683" r:id="rId38"/>
    <p:sldLayoutId id="2147483845" r:id="rId39"/>
    <p:sldLayoutId id="2147483782" r:id="rId40"/>
    <p:sldLayoutId id="2147483777" r:id="rId41"/>
    <p:sldLayoutId id="2147483851" r:id="rId42"/>
    <p:sldLayoutId id="2147483709" r:id="rId43"/>
    <p:sldLayoutId id="2147483707" r:id="rId44"/>
    <p:sldLayoutId id="2147483690" r:id="rId45"/>
    <p:sldLayoutId id="2147483697" r:id="rId46"/>
    <p:sldLayoutId id="2147483692" r:id="rId47"/>
    <p:sldLayoutId id="2147483684" r:id="rId48"/>
    <p:sldLayoutId id="2147483718" r:id="rId49"/>
    <p:sldLayoutId id="2147483685" r:id="rId50"/>
    <p:sldLayoutId id="2147483768" r:id="rId51"/>
    <p:sldLayoutId id="2147483752" r:id="rId52"/>
    <p:sldLayoutId id="2147483754" r:id="rId53"/>
    <p:sldLayoutId id="2147483767" r:id="rId54"/>
    <p:sldLayoutId id="2147483710" r:id="rId55"/>
    <p:sldLayoutId id="2147483702" r:id="rId56"/>
    <p:sldLayoutId id="2147483790" r:id="rId57"/>
    <p:sldLayoutId id="2147483725" r:id="rId58"/>
    <p:sldLayoutId id="2147483766" r:id="rId59"/>
    <p:sldLayoutId id="2147483708" r:id="rId60"/>
    <p:sldLayoutId id="2147483791" r:id="rId61"/>
    <p:sldLayoutId id="2147483753" r:id="rId62"/>
    <p:sldLayoutId id="2147483793" r:id="rId63"/>
    <p:sldLayoutId id="2147483789" r:id="rId64"/>
    <p:sldLayoutId id="2147483695" r:id="rId65"/>
    <p:sldLayoutId id="2147483686" r:id="rId66"/>
    <p:sldLayoutId id="2147483687" r:id="rId67"/>
    <p:sldLayoutId id="2147483706" r:id="rId68"/>
    <p:sldLayoutId id="2147483853" r:id="rId69"/>
    <p:sldLayoutId id="2147483772" r:id="rId70"/>
    <p:sldLayoutId id="2147483778" r:id="rId71"/>
    <p:sldLayoutId id="2147483774" r:id="rId72"/>
    <p:sldLayoutId id="2147483785" r:id="rId73"/>
    <p:sldLayoutId id="2147483786" r:id="rId74"/>
    <p:sldLayoutId id="2147483784" r:id="rId75"/>
    <p:sldLayoutId id="2147483773" r:id="rId76"/>
    <p:sldLayoutId id="2147483850" r:id="rId77"/>
    <p:sldLayoutId id="2147483714" r:id="rId78"/>
    <p:sldLayoutId id="2147483693" r:id="rId79"/>
    <p:sldLayoutId id="2147483781" r:id="rId80"/>
    <p:sldLayoutId id="2147483848" r:id="rId81"/>
    <p:sldLayoutId id="2147483694" r:id="rId82"/>
    <p:sldLayoutId id="2147483846" r:id="rId83"/>
    <p:sldLayoutId id="2147483727" r:id="rId84"/>
    <p:sldLayoutId id="2147483750" r:id="rId85"/>
    <p:sldLayoutId id="2147483792" r:id="rId86"/>
    <p:sldLayoutId id="2147483769" r:id="rId87"/>
    <p:sldLayoutId id="2147483849" r:id="rId88"/>
    <p:sldLayoutId id="2147483852" r:id="rId89"/>
    <p:sldLayoutId id="2147483715" r:id="rId90"/>
    <p:sldLayoutId id="2147483696" r:id="rId91"/>
    <p:sldLayoutId id="2147483770" r:id="rId92"/>
    <p:sldLayoutId id="2147483847" r:id="rId93"/>
    <p:sldLayoutId id="2147483775" r:id="rId94"/>
    <p:sldLayoutId id="2147483760" r:id="rId95"/>
    <p:sldLayoutId id="2147483759" r:id="rId96"/>
    <p:sldLayoutId id="2147483688" r:id="rId97"/>
    <p:sldLayoutId id="2147483722" r:id="rId98"/>
    <p:sldLayoutId id="2147483779" r:id="rId99"/>
    <p:sldLayoutId id="2147483762" r:id="rId100"/>
    <p:sldLayoutId id="2147483858" r:id="rId101"/>
    <p:sldLayoutId id="2147483763" r:id="rId102"/>
    <p:sldLayoutId id="2147483662" r:id="rId103"/>
    <p:sldLayoutId id="2147483783" r:id="rId104"/>
    <p:sldLayoutId id="2147483668" r:id="rId105"/>
    <p:sldLayoutId id="2147483705" r:id="rId106"/>
    <p:sldLayoutId id="2147483717" r:id="rId107"/>
    <p:sldLayoutId id="2147483726" r:id="rId108"/>
    <p:sldLayoutId id="2147483704" r:id="rId109"/>
    <p:sldLayoutId id="2147483719" r:id="rId110"/>
    <p:sldLayoutId id="2147483703" r:id="rId111"/>
    <p:sldLayoutId id="2147483664" r:id="rId112"/>
    <p:sldLayoutId id="2147483667" r:id="rId113"/>
    <p:sldLayoutId id="2147483666" r:id="rId114"/>
    <p:sldLayoutId id="2147483689" r:id="rId115"/>
    <p:sldLayoutId id="2147483730" r:id="rId116"/>
    <p:sldLayoutId id="2147483731" r:id="rId117"/>
    <p:sldLayoutId id="2147483738" r:id="rId118"/>
    <p:sldLayoutId id="2147483780" r:id="rId119"/>
    <p:sldLayoutId id="2147483740" r:id="rId120"/>
    <p:sldLayoutId id="2147483844" r:id="rId121"/>
    <p:sldLayoutId id="2147483797" r:id="rId122"/>
    <p:sldLayoutId id="2147483798" r:id="rId123"/>
    <p:sldLayoutId id="2147483854" r:id="rId124"/>
  </p:sldLayoutIdLst>
  <p:hf sldNum="0" hdr="0" ftr="0" dt="0"/>
  <p:txStyles>
    <p:titleStyle>
      <a:lvl1pPr algn="l" defTabSz="801821" rtl="0" eaLnBrk="1" latinLnBrk="0" hangingPunct="1">
        <a:lnSpc>
          <a:spcPct val="85000"/>
        </a:lnSpc>
        <a:spcBef>
          <a:spcPts val="1943"/>
        </a:spcBef>
        <a:buNone/>
        <a:defRPr sz="3346" b="1" kern="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801821" rtl="0" eaLnBrk="1" latinLnBrk="0" hangingPunct="1">
        <a:lnSpc>
          <a:spcPct val="85000"/>
        </a:lnSpc>
        <a:spcBef>
          <a:spcPts val="2590"/>
        </a:spcBef>
        <a:spcAft>
          <a:spcPts val="863"/>
        </a:spcAft>
        <a:buFont typeface="Arial" panose="020B0604020202020204" pitchFamily="34" charset="0"/>
        <a:buNone/>
        <a:defRPr sz="2455" b="1" kern="1200" cap="all" baseline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801821" rtl="0" eaLnBrk="1" latinLnBrk="0" hangingPunct="1">
        <a:lnSpc>
          <a:spcPct val="85000"/>
        </a:lnSpc>
        <a:spcBef>
          <a:spcPts val="1943"/>
        </a:spcBef>
        <a:buFont typeface="Arial" panose="020B0604020202020204" pitchFamily="34" charset="0"/>
        <a:buNone/>
        <a:defRPr sz="1943" b="1" kern="1200" cap="all" baseline="0">
          <a:solidFill>
            <a:schemeClr val="accent1"/>
          </a:solidFill>
          <a:latin typeface="+mj-lt"/>
          <a:ea typeface="+mn-ea"/>
          <a:cs typeface="+mn-cs"/>
        </a:defRPr>
      </a:lvl2pPr>
      <a:lvl3pPr marL="0" indent="0" algn="l" defTabSz="801821" rtl="0" eaLnBrk="1" latinLnBrk="0" hangingPunct="1">
        <a:lnSpc>
          <a:spcPct val="95000"/>
        </a:lnSpc>
        <a:spcBef>
          <a:spcPts val="863"/>
        </a:spcBef>
        <a:buFont typeface="Arial" panose="020B0604020202020204" pitchFamily="34" charset="0"/>
        <a:buNone/>
        <a:defRPr sz="1511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01821" rtl="0" eaLnBrk="1" latinLnBrk="0" hangingPunct="1">
        <a:lnSpc>
          <a:spcPct val="95000"/>
        </a:lnSpc>
        <a:spcBef>
          <a:spcPts val="1295"/>
        </a:spcBef>
        <a:spcAft>
          <a:spcPts val="324"/>
        </a:spcAft>
        <a:buFont typeface="Arial" panose="020B0604020202020204" pitchFamily="34" charset="0"/>
        <a:buNone/>
        <a:defRPr sz="1511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0456" indent="-200456" algn="l" defTabSz="801821" rtl="0" eaLnBrk="1" latinLnBrk="0" hangingPunct="1">
        <a:lnSpc>
          <a:spcPct val="95000"/>
        </a:lnSpc>
        <a:spcBef>
          <a:spcPts val="648"/>
        </a:spcBef>
        <a:buFont typeface="Arial" panose="020B0604020202020204" pitchFamily="34" charset="0"/>
        <a:buChar char="•"/>
        <a:defRPr sz="1511" kern="1200">
          <a:solidFill>
            <a:schemeClr val="tx2"/>
          </a:solidFill>
          <a:latin typeface="+mn-lt"/>
          <a:ea typeface="+mn-ea"/>
          <a:cs typeface="+mn-cs"/>
        </a:defRPr>
      </a:lvl5pPr>
      <a:lvl6pPr marL="2205007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591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682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773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1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82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73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64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55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46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37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283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95F93B7-A651-2513-3BBA-1EDB112B08E0}"/>
              </a:ext>
            </a:extLst>
          </p:cNvPr>
          <p:cNvSpPr txBox="1">
            <a:spLocks/>
          </p:cNvSpPr>
          <p:nvPr/>
        </p:nvSpPr>
        <p:spPr>
          <a:xfrm>
            <a:off x="1109599" y="3115947"/>
            <a:ext cx="5370713" cy="2867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Units</a:t>
            </a:r>
            <a:r>
              <a:rPr kumimoji="0" lang="en-GB" sz="80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12&amp;7</a:t>
            </a:r>
          </a:p>
          <a:p>
            <a:pPr lvl="0">
              <a:spcBef>
                <a:spcPts val="2000"/>
              </a:spcBef>
              <a:defRPr/>
            </a:pPr>
            <a:r>
              <a:rPr lang="en-GB" sz="3200" dirty="0"/>
              <a:t>2019 SPECIFICATION: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1800" cap="none" dirty="0">
                <a:solidFill>
                  <a:srgbClr val="FFFFFF"/>
                </a:solidFill>
                <a:latin typeface="+mn-lt"/>
              </a:rPr>
              <a:t>Unit 12: Practical Sports Application</a:t>
            </a:r>
          </a:p>
          <a:p>
            <a:pPr>
              <a:spcBef>
                <a:spcPts val="2000"/>
              </a:spcBef>
              <a:defRPr/>
            </a:pPr>
            <a:r>
              <a:rPr lang="en-GB" sz="3200" dirty="0">
                <a:solidFill>
                  <a:schemeClr val="accent2"/>
                </a:solidFill>
              </a:rPr>
              <a:t>2016 SPECIFICATION: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1800" cap="none" dirty="0">
                <a:solidFill>
                  <a:srgbClr val="FFFFFF"/>
                </a:solidFill>
                <a:latin typeface="+mn-lt"/>
              </a:rPr>
              <a:t>Unit 7: Practical Sports Performance</a:t>
            </a:r>
          </a:p>
        </p:txBody>
      </p:sp>
    </p:spTree>
    <p:extLst>
      <p:ext uri="{BB962C8B-B14F-4D97-AF65-F5344CB8AC3E}">
        <p14:creationId xmlns:p14="http://schemas.microsoft.com/office/powerpoint/2010/main" val="261987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43772" y="630821"/>
            <a:ext cx="5316761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A3</a:t>
            </a:r>
            <a:r>
              <a:rPr lang="en-GB" sz="3200" dirty="0">
                <a:solidFill>
                  <a:schemeClr val="bg1"/>
                </a:solidFill>
              </a:rPr>
              <a:t>&amp;</a:t>
            </a:r>
            <a:r>
              <a:rPr lang="en-GB" sz="3200" dirty="0">
                <a:solidFill>
                  <a:schemeClr val="accent2"/>
                </a:solidFill>
              </a:rPr>
              <a:t>B2</a:t>
            </a:r>
            <a:r>
              <a:rPr lang="en-GB" sz="3200" dirty="0">
                <a:solidFill>
                  <a:schemeClr val="bg1"/>
                </a:solidFill>
              </a:rPr>
              <a:t>: Tactical DEMANDS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applied IN TENNIS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1362038" y="2023270"/>
            <a:ext cx="5799361" cy="2205732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800" b="1" cap="none" dirty="0">
                <a:solidFill>
                  <a:schemeClr val="bg1"/>
                </a:solidFill>
                <a:latin typeface="Arial"/>
              </a:rPr>
              <a:t>Tactical demands applied in tennis performance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Defending and attacking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Decision making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Communication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Environmental conditions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DA2BB75-590E-24E3-B26F-CDAA50731B35}"/>
              </a:ext>
            </a:extLst>
          </p:cNvPr>
          <p:cNvSpPr txBox="1">
            <a:spLocks/>
          </p:cNvSpPr>
          <p:nvPr/>
        </p:nvSpPr>
        <p:spPr>
          <a:xfrm>
            <a:off x="643772" y="6097857"/>
            <a:ext cx="6517627" cy="830997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800" b="1" cap="none" dirty="0">
                <a:solidFill>
                  <a:schemeClr val="accent3"/>
                </a:solidFill>
                <a:latin typeface="Arial"/>
              </a:rPr>
              <a:t>Make a list of tennis tactics you </a:t>
            </a:r>
            <a:br>
              <a:rPr lang="en-GB" sz="18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800" b="1" cap="none" dirty="0">
                <a:solidFill>
                  <a:schemeClr val="accent3"/>
                </a:solidFill>
                <a:latin typeface="Arial"/>
              </a:rPr>
              <a:t>have used or seen other tennis players use.</a:t>
            </a:r>
            <a:br>
              <a:rPr lang="en-GB" sz="18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Identify which of the above headings each tactic comes under.</a:t>
            </a:r>
          </a:p>
        </p:txBody>
      </p:sp>
    </p:spTree>
    <p:extLst>
      <p:ext uri="{BB962C8B-B14F-4D97-AF65-F5344CB8AC3E}">
        <p14:creationId xmlns:p14="http://schemas.microsoft.com/office/powerpoint/2010/main" val="247545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620112" y="630821"/>
            <a:ext cx="6189663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B1</a:t>
            </a:r>
            <a:r>
              <a:rPr lang="en-GB" sz="3200" dirty="0">
                <a:solidFill>
                  <a:schemeClr val="tx2"/>
                </a:solidFill>
              </a:rPr>
              <a:t>&amp;</a:t>
            </a:r>
            <a:r>
              <a:rPr lang="en-GB" sz="3200" dirty="0">
                <a:solidFill>
                  <a:schemeClr val="accent2"/>
                </a:solidFill>
              </a:rPr>
              <a:t>C1</a:t>
            </a:r>
            <a:r>
              <a:rPr lang="en-GB" sz="3200" dirty="0">
                <a:solidFill>
                  <a:schemeClr val="accent3"/>
                </a:solidFill>
              </a:rPr>
              <a:t>:</a:t>
            </a:r>
            <a:r>
              <a:rPr lang="en-GB" sz="3200" dirty="0"/>
              <a:t> </a:t>
            </a:r>
            <a:r>
              <a:rPr lang="en-GB" sz="3200" dirty="0">
                <a:solidFill>
                  <a:schemeClr val="accent3"/>
                </a:solidFill>
              </a:rPr>
              <a:t>Safe and appropriate practical performance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demonstration and participation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6620112" y="2310807"/>
            <a:ext cx="5853281" cy="422679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rgbClr val="16316F"/>
                </a:solidFill>
                <a:latin typeface="Arial"/>
              </a:rPr>
              <a:t>Demonstrate tennis skills, techniques and tactics </a:t>
            </a:r>
            <a:br>
              <a:rPr lang="en-GB" sz="1600" b="1" cap="none" dirty="0">
                <a:solidFill>
                  <a:srgbClr val="16316F"/>
                </a:solidFill>
                <a:latin typeface="Arial"/>
              </a:rPr>
            </a:br>
            <a:r>
              <a:rPr lang="en-GB" sz="1600" b="1" cap="none" dirty="0">
                <a:solidFill>
                  <a:srgbClr val="16316F"/>
                </a:solidFill>
                <a:latin typeface="Arial"/>
              </a:rPr>
              <a:t>in a controlled environment.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rgbClr val="16316F"/>
                </a:solidFill>
                <a:latin typeface="Arial"/>
              </a:rPr>
              <a:t>Demonstrate isolated practices, conditioned practices and competitive situations: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Isolated practices: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skills and techniques demonstrated independently without any pressure or external forces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Conditioned practices: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conditioned point play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with added rules     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Competitive situations: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under NGB rules/laws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with match officials and appropriate opposition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Demonstrate the application of rules and regulations and show effective use of skills, techniques and the correct application of each component.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E9AED-A8B5-2F55-DE9D-40F01662F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00" y="625229"/>
            <a:ext cx="5445947" cy="6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3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3287050" y="2407469"/>
            <a:ext cx="6865673" cy="55399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800" b="1" cap="none" dirty="0">
                <a:solidFill>
                  <a:srgbClr val="16316F"/>
                </a:solidFill>
                <a:latin typeface="Arial"/>
              </a:rPr>
              <a:t>Which assessment methods can be used to review the skills and techniques performed and the use of tactics in tennis?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3C21C8B-29FB-7583-2F78-340371A67C68}"/>
              </a:ext>
            </a:extLst>
          </p:cNvPr>
          <p:cNvSpPr txBox="1">
            <a:spLocks/>
          </p:cNvSpPr>
          <p:nvPr/>
        </p:nvSpPr>
        <p:spPr>
          <a:xfrm>
            <a:off x="1363790" y="726559"/>
            <a:ext cx="10712192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c1</a:t>
            </a:r>
            <a:r>
              <a:rPr lang="en-GB" sz="3200" dirty="0">
                <a:solidFill>
                  <a:schemeClr val="tx2"/>
                </a:solidFill>
              </a:rPr>
              <a:t>&amp;</a:t>
            </a:r>
            <a:r>
              <a:rPr lang="en-GB" sz="3200" dirty="0">
                <a:solidFill>
                  <a:schemeClr val="accent2"/>
                </a:solidFill>
              </a:rPr>
              <a:t>D1</a:t>
            </a:r>
            <a:r>
              <a:rPr lang="en-GB" sz="3200" dirty="0">
                <a:solidFill>
                  <a:schemeClr val="accent3"/>
                </a:solidFill>
              </a:rPr>
              <a:t>:</a:t>
            </a:r>
            <a:r>
              <a:rPr lang="en-GB" sz="3200" dirty="0"/>
              <a:t> </a:t>
            </a:r>
          </a:p>
          <a:p>
            <a:pPr lvl="0" algn="ctr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accent3"/>
                </a:solidFill>
              </a:rPr>
              <a:t>ASSESSMENT METHODS TO REVIEW THE PERFORMANCE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of skills, TECHNIQUES AND TACTICS IN TENNIS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E845A0-F34D-3C1D-9F75-1BE9EA530C5F}"/>
              </a:ext>
            </a:extLst>
          </p:cNvPr>
          <p:cNvSpPr txBox="1">
            <a:spLocks/>
          </p:cNvSpPr>
          <p:nvPr/>
        </p:nvSpPr>
        <p:spPr>
          <a:xfrm>
            <a:off x="630001" y="3404936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SWOT analysis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DBE290-1601-A562-18E8-40DFE1505C6D}"/>
              </a:ext>
            </a:extLst>
          </p:cNvPr>
          <p:cNvSpPr txBox="1">
            <a:spLocks/>
          </p:cNvSpPr>
          <p:nvPr/>
        </p:nvSpPr>
        <p:spPr>
          <a:xfrm>
            <a:off x="3732862" y="3404936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Observations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1F2A330-EE7B-A757-3B5C-71D514EE029A}"/>
              </a:ext>
            </a:extLst>
          </p:cNvPr>
          <p:cNvSpPr txBox="1">
            <a:spLocks/>
          </p:cNvSpPr>
          <p:nvPr/>
        </p:nvSpPr>
        <p:spPr>
          <a:xfrm>
            <a:off x="6835723" y="3404936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Performance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profiling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28F73A-11EE-F480-9F6B-1B8C6EA6D9F4}"/>
              </a:ext>
            </a:extLst>
          </p:cNvPr>
          <p:cNvSpPr txBox="1">
            <a:spLocks/>
          </p:cNvSpPr>
          <p:nvPr/>
        </p:nvSpPr>
        <p:spPr>
          <a:xfrm>
            <a:off x="9938585" y="3404936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Testing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91C5996-F89B-34E0-156C-CFEF87B2E818}"/>
              </a:ext>
            </a:extLst>
          </p:cNvPr>
          <p:cNvSpPr txBox="1">
            <a:spLocks/>
          </p:cNvSpPr>
          <p:nvPr/>
        </p:nvSpPr>
        <p:spPr>
          <a:xfrm>
            <a:off x="2065595" y="4692315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Interviews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FA27C92-A607-EAFA-6D52-87210A2A9D3D}"/>
              </a:ext>
            </a:extLst>
          </p:cNvPr>
          <p:cNvSpPr txBox="1">
            <a:spLocks/>
          </p:cNvSpPr>
          <p:nvPr/>
        </p:nvSpPr>
        <p:spPr>
          <a:xfrm>
            <a:off x="8271317" y="4692315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Use of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technology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50A1015-908A-6CBD-DB7E-43D874FDADA3}"/>
              </a:ext>
            </a:extLst>
          </p:cNvPr>
          <p:cNvSpPr txBox="1">
            <a:spLocks/>
          </p:cNvSpPr>
          <p:nvPr/>
        </p:nvSpPr>
        <p:spPr>
          <a:xfrm>
            <a:off x="5168456" y="4692315"/>
            <a:ext cx="2871189" cy="1091261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Objective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performance data</a:t>
            </a:r>
          </a:p>
        </p:txBody>
      </p:sp>
    </p:spTree>
    <p:extLst>
      <p:ext uri="{BB962C8B-B14F-4D97-AF65-F5344CB8AC3E}">
        <p14:creationId xmlns:p14="http://schemas.microsoft.com/office/powerpoint/2010/main" val="137661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76513" y="625229"/>
            <a:ext cx="3811266" cy="164147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c2</a:t>
            </a:r>
            <a:r>
              <a:rPr lang="en-GB" sz="3200" dirty="0">
                <a:solidFill>
                  <a:schemeClr val="tx2"/>
                </a:solidFill>
              </a:rPr>
              <a:t>&amp;</a:t>
            </a:r>
            <a:r>
              <a:rPr lang="en-GB" sz="3200" dirty="0">
                <a:solidFill>
                  <a:schemeClr val="accent2"/>
                </a:solidFill>
              </a:rPr>
              <a:t>D2</a:t>
            </a:r>
            <a:r>
              <a:rPr lang="en-GB" sz="3200" dirty="0">
                <a:solidFill>
                  <a:schemeClr val="accent3"/>
                </a:solidFill>
              </a:rPr>
              <a:t>:</a:t>
            </a:r>
            <a:r>
              <a:rPr lang="en-GB" sz="3200" dirty="0"/>
              <a:t> </a:t>
            </a:r>
            <a:br>
              <a:rPr lang="en-GB" sz="3200" dirty="0"/>
            </a:br>
            <a:r>
              <a:rPr lang="en-GB" sz="3200" dirty="0">
                <a:solidFill>
                  <a:schemeClr val="accent3"/>
                </a:solidFill>
              </a:rPr>
              <a:t>reviewing performance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in tennis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676513" y="2585676"/>
            <a:ext cx="4194663" cy="320087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rgbClr val="16316F"/>
                </a:solidFill>
                <a:latin typeface="Arial"/>
              </a:rPr>
              <a:t>Decide what to assess: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3"/>
                </a:solidFill>
              </a:rPr>
              <a:t>Skills and techniques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3"/>
                </a:solidFill>
              </a:rPr>
              <a:t>Use of tactics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3"/>
                </a:solidFill>
              </a:rPr>
              <a:t>Application of the rules</a:t>
            </a:r>
          </a:p>
          <a:p>
            <a:pPr marL="783504" lvl="1" indent="-285750" defTabSz="72000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3"/>
                </a:solidFill>
              </a:rPr>
              <a:t>Effectiveness of decision making 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Select assessment methods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Review performance identifying strengths and areas for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E9AED-A8B5-2F55-DE9D-40F01662F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3895" y="625229"/>
            <a:ext cx="7469367" cy="6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0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2792158" y="2202268"/>
            <a:ext cx="7855456" cy="276999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Following the review, how would you improve your tennis performance?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3C21C8B-29FB-7583-2F78-340371A67C68}"/>
              </a:ext>
            </a:extLst>
          </p:cNvPr>
          <p:cNvSpPr txBox="1">
            <a:spLocks/>
          </p:cNvSpPr>
          <p:nvPr/>
        </p:nvSpPr>
        <p:spPr>
          <a:xfrm>
            <a:off x="1363790" y="726559"/>
            <a:ext cx="10712192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c3</a:t>
            </a:r>
            <a:r>
              <a:rPr lang="en-GB" sz="3200" dirty="0">
                <a:solidFill>
                  <a:schemeClr val="tx2"/>
                </a:solidFill>
              </a:rPr>
              <a:t>&amp;</a:t>
            </a:r>
            <a:r>
              <a:rPr lang="en-GB" sz="3200" dirty="0">
                <a:solidFill>
                  <a:schemeClr val="accent2"/>
                </a:solidFill>
              </a:rPr>
              <a:t>D3</a:t>
            </a:r>
            <a:r>
              <a:rPr lang="en-GB" sz="3200" dirty="0">
                <a:solidFill>
                  <a:schemeClr val="tx1"/>
                </a:solidFill>
              </a:rPr>
              <a:t>: 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Developments to 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improve performance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E845A0-F34D-3C1D-9F75-1BE9EA530C5F}"/>
              </a:ext>
            </a:extLst>
          </p:cNvPr>
          <p:cNvSpPr txBox="1">
            <a:spLocks/>
          </p:cNvSpPr>
          <p:nvPr/>
        </p:nvSpPr>
        <p:spPr>
          <a:xfrm>
            <a:off x="630001" y="2873870"/>
            <a:ext cx="3816082" cy="1211576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Identify aims </a:t>
            </a:r>
            <a:br>
              <a:rPr lang="en-GB" sz="1800" b="1" cap="none" dirty="0">
                <a:solidFill>
                  <a:schemeClr val="accent3"/>
                </a:solidFill>
                <a:latin typeface="+mn-lt"/>
              </a:rPr>
            </a:b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and objectives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DBE290-1601-A562-18E8-40DFE1505C6D}"/>
              </a:ext>
            </a:extLst>
          </p:cNvPr>
          <p:cNvSpPr txBox="1">
            <a:spLocks/>
          </p:cNvSpPr>
          <p:nvPr/>
        </p:nvSpPr>
        <p:spPr>
          <a:xfrm>
            <a:off x="4807269" y="2873870"/>
            <a:ext cx="3816082" cy="1211576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Short and long </a:t>
            </a:r>
            <a:br>
              <a:rPr lang="en-GB" sz="1800" b="1" cap="none" dirty="0">
                <a:solidFill>
                  <a:schemeClr val="accent3"/>
                </a:solidFill>
                <a:latin typeface="+mn-lt"/>
              </a:rPr>
            </a:b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term goals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1F2A330-EE7B-A757-3B5C-71D514EE029A}"/>
              </a:ext>
            </a:extLst>
          </p:cNvPr>
          <p:cNvSpPr txBox="1">
            <a:spLocks/>
          </p:cNvSpPr>
          <p:nvPr/>
        </p:nvSpPr>
        <p:spPr>
          <a:xfrm>
            <a:off x="8984538" y="2873870"/>
            <a:ext cx="3816082" cy="1211576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SMART targets</a:t>
            </a:r>
            <a:br>
              <a:rPr lang="en-GB" sz="1800" b="1" cap="none" dirty="0">
                <a:solidFill>
                  <a:schemeClr val="accent3"/>
                </a:solidFill>
                <a:latin typeface="+mn-lt"/>
              </a:rPr>
            </a:b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(specific, measurable, achievable, </a:t>
            </a:r>
            <a:br>
              <a:rPr lang="en-GB" sz="1600" cap="none" dirty="0">
                <a:solidFill>
                  <a:schemeClr val="accent3"/>
                </a:solidFill>
                <a:latin typeface="+mn-lt"/>
              </a:rPr>
            </a:b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realistic, timebound)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91C5996-F89B-34E0-156C-CFEF87B2E818}"/>
              </a:ext>
            </a:extLst>
          </p:cNvPr>
          <p:cNvSpPr txBox="1">
            <a:spLocks/>
          </p:cNvSpPr>
          <p:nvPr/>
        </p:nvSpPr>
        <p:spPr>
          <a:xfrm>
            <a:off x="2899229" y="4395828"/>
            <a:ext cx="3816082" cy="1211576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Identify opportunities </a:t>
            </a:r>
            <a:br>
              <a:rPr lang="en-GB" sz="1800" b="1" cap="none" dirty="0">
                <a:solidFill>
                  <a:schemeClr val="accent3"/>
                </a:solidFill>
                <a:latin typeface="+mn-lt"/>
              </a:rPr>
            </a:b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e.g. training programmes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50A1015-908A-6CBD-DB7E-43D874FDADA3}"/>
              </a:ext>
            </a:extLst>
          </p:cNvPr>
          <p:cNvSpPr txBox="1">
            <a:spLocks/>
          </p:cNvSpPr>
          <p:nvPr/>
        </p:nvSpPr>
        <p:spPr>
          <a:xfrm>
            <a:off x="7076497" y="4395828"/>
            <a:ext cx="3816082" cy="1211576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Qualifications</a:t>
            </a:r>
          </a:p>
        </p:txBody>
      </p:sp>
    </p:spTree>
    <p:extLst>
      <p:ext uri="{BB962C8B-B14F-4D97-AF65-F5344CB8AC3E}">
        <p14:creationId xmlns:p14="http://schemas.microsoft.com/office/powerpoint/2010/main" val="256378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78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24117-5BDB-0EF7-EAF9-71FDA6E83BA4}"/>
              </a:ext>
            </a:extLst>
          </p:cNvPr>
          <p:cNvSpPr txBox="1">
            <a:spLocks/>
          </p:cNvSpPr>
          <p:nvPr/>
        </p:nvSpPr>
        <p:spPr>
          <a:xfrm>
            <a:off x="643773" y="1313471"/>
            <a:ext cx="4299163" cy="706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Unit</a:t>
            </a:r>
            <a:r>
              <a:rPr kumimoji="0" lang="en-GB" sz="54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solidFill>
                  <a:schemeClr val="accent3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all" spc="0" normalizeH="0" baseline="0" noProof="0" dirty="0">
                <a:ln>
                  <a:solidFill>
                    <a:schemeClr val="accent3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aims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DB6302-AD69-C7D3-9206-F88923FEB067}"/>
              </a:ext>
            </a:extLst>
          </p:cNvPr>
          <p:cNvSpPr txBox="1">
            <a:spLocks/>
          </p:cNvSpPr>
          <p:nvPr/>
        </p:nvSpPr>
        <p:spPr>
          <a:xfrm>
            <a:off x="643773" y="2246374"/>
            <a:ext cx="7327410" cy="38369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800" b="1" cap="none" dirty="0">
                <a:solidFill>
                  <a:schemeClr val="accent3"/>
                </a:solidFill>
                <a:latin typeface="Arial"/>
              </a:rPr>
              <a:t>You will develop the skills, techniques, tactics and understanding of rules needed to participate in tennis individually or as a pair.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This unit gives you the opportunity to improve your own knowledge and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practical ability in tennis.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You will develop your own practical performance in tennis, focusing on the application of skills, techniques and tactics and reflecting on your performance.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This will be achieved through participation in practical activities, followed by a reflection on your performance. You will have the opportunity to practise and refine your individual skills and techniques, investigating and experiencing different areas of tactics and techniques.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The rules and regulations of tennis will also be investigated, since an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awareness of the rules can often lead to an improvement in performance.</a:t>
            </a:r>
          </a:p>
        </p:txBody>
      </p:sp>
    </p:spTree>
    <p:extLst>
      <p:ext uri="{BB962C8B-B14F-4D97-AF65-F5344CB8AC3E}">
        <p14:creationId xmlns:p14="http://schemas.microsoft.com/office/powerpoint/2010/main" val="148340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24117-5BDB-0EF7-EAF9-71FDA6E83BA4}"/>
              </a:ext>
            </a:extLst>
          </p:cNvPr>
          <p:cNvSpPr txBox="1">
            <a:spLocks/>
          </p:cNvSpPr>
          <p:nvPr/>
        </p:nvSpPr>
        <p:spPr>
          <a:xfrm>
            <a:off x="643773" y="675797"/>
            <a:ext cx="5334996" cy="706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solidFill>
                  <a:schemeClr val="tx1"/>
                </a:solidFill>
                <a:latin typeface="Oswald"/>
              </a:rPr>
              <a:t>Learning</a:t>
            </a:r>
            <a:r>
              <a:rPr lang="en-GB" sz="5400" dirty="0">
                <a:solidFill>
                  <a:schemeClr val="accent3"/>
                </a:solidFill>
                <a:latin typeface="Oswald"/>
              </a:rPr>
              <a:t> </a:t>
            </a:r>
            <a:r>
              <a:rPr kumimoji="0" lang="en-GB" sz="5400" b="0" i="0" u="none" strike="noStrike" kern="1200" cap="all" spc="0" normalizeH="0" baseline="0" noProof="0" dirty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aims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AF5110C-AC8E-2F20-77CD-76EC319CC18D}"/>
              </a:ext>
            </a:extLst>
          </p:cNvPr>
          <p:cNvSpPr txBox="1">
            <a:spLocks/>
          </p:cNvSpPr>
          <p:nvPr/>
        </p:nvSpPr>
        <p:spPr>
          <a:xfrm>
            <a:off x="643773" y="2060945"/>
            <a:ext cx="4751187" cy="305974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1800"/>
              </a:spcBef>
              <a:defRPr/>
            </a:pPr>
            <a:r>
              <a:rPr lang="en-GB" sz="2400" dirty="0">
                <a:solidFill>
                  <a:schemeClr val="tx1"/>
                </a:solidFill>
              </a:rPr>
              <a:t>2019 Specification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Explore skills, techniques and tactics required in selected sports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Use skills, techniques and tactics in an individual and a team sport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Review own and other individuals’ performance in an individual and a team sport to inform future development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33C4F94-8607-FC6A-B791-4F6B796A8FBA}"/>
              </a:ext>
            </a:extLst>
          </p:cNvPr>
          <p:cNvSpPr txBox="1">
            <a:spLocks/>
          </p:cNvSpPr>
          <p:nvPr/>
        </p:nvSpPr>
        <p:spPr>
          <a:xfrm>
            <a:off x="7747958" y="2060945"/>
            <a:ext cx="4751187" cy="385483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1800"/>
              </a:spcBef>
              <a:defRPr/>
            </a:pPr>
            <a:r>
              <a:rPr lang="en-GB" sz="2400" dirty="0">
                <a:solidFill>
                  <a:schemeClr val="tx1"/>
                </a:solidFill>
              </a:rPr>
              <a:t>2016 Specification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Examine national governing body rules / laws and regulations for selected sports competitions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Examine the skills, techniques and tactics required to perform in selected sports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Develop skills, techniques and tactics for sporting activity in order to meet sport aims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+mj-lt"/>
              <a:buAutoNum type="alphaUcPeriod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Reflect on own practical performance </a:t>
            </a:r>
            <a:br>
              <a:rPr lang="en-GB" sz="1800" cap="none" dirty="0">
                <a:solidFill>
                  <a:schemeClr val="tx1"/>
                </a:solidFill>
                <a:latin typeface="Arial"/>
              </a:rPr>
            </a:br>
            <a:r>
              <a:rPr lang="en-GB" sz="1800" cap="none" dirty="0">
                <a:solidFill>
                  <a:schemeClr val="tx1"/>
                </a:solidFill>
                <a:latin typeface="Arial"/>
              </a:rPr>
              <a:t>using selected assessment methods</a:t>
            </a:r>
          </a:p>
        </p:txBody>
      </p:sp>
    </p:spTree>
    <p:extLst>
      <p:ext uri="{BB962C8B-B14F-4D97-AF65-F5344CB8AC3E}">
        <p14:creationId xmlns:p14="http://schemas.microsoft.com/office/powerpoint/2010/main" val="41589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57DB6302-AD69-C7D3-9206-F88923FEB067}"/>
              </a:ext>
            </a:extLst>
          </p:cNvPr>
          <p:cNvSpPr txBox="1">
            <a:spLocks/>
          </p:cNvSpPr>
          <p:nvPr/>
        </p:nvSpPr>
        <p:spPr>
          <a:xfrm>
            <a:off x="6313053" y="3614859"/>
            <a:ext cx="5896876" cy="1774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800" b="1" cap="none" dirty="0">
                <a:solidFill>
                  <a:schemeClr val="accent3"/>
                </a:solidFill>
                <a:latin typeface="Arial"/>
              </a:rPr>
              <a:t>The National Governing Body (NGB) for tennis is the Lawn Tennis Association (LTA), recognised by UK Sport and the International Olympic Committee (IOC).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Tennis rules / laws are regulated by the LTA and the International Tennis Federation (ITF), which is the international governing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body for tennis.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06DE850-4227-33BA-C59A-88F410AC3007}"/>
              </a:ext>
            </a:extLst>
          </p:cNvPr>
          <p:cNvSpPr txBox="1">
            <a:spLocks/>
          </p:cNvSpPr>
          <p:nvPr/>
        </p:nvSpPr>
        <p:spPr>
          <a:xfrm>
            <a:off x="6313052" y="2280002"/>
            <a:ext cx="7833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A4: </a:t>
            </a:r>
            <a:r>
              <a:rPr lang="en-GB" sz="3200" dirty="0">
                <a:solidFill>
                  <a:schemeClr val="accent3"/>
                </a:solidFill>
              </a:rPr>
              <a:t>Individual sports</a:t>
            </a:r>
            <a:endParaRPr lang="en-GB" sz="3200" dirty="0">
              <a:solidFill>
                <a:schemeClr val="accent2"/>
              </a:solidFill>
            </a:endParaRPr>
          </a:p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accent2"/>
                </a:solidFill>
              </a:rPr>
              <a:t>A1: </a:t>
            </a:r>
            <a:r>
              <a:rPr lang="en-GB" sz="3200" dirty="0">
                <a:solidFill>
                  <a:schemeClr val="accent3"/>
                </a:solidFill>
              </a:rPr>
              <a:t>NGB rules AND laws in TENNIS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B3E93-9B85-AD28-D4AF-1F1994147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772" y="625229"/>
            <a:ext cx="5148294" cy="6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06DE850-4227-33BA-C59A-88F410AC3007}"/>
              </a:ext>
            </a:extLst>
          </p:cNvPr>
          <p:cNvSpPr txBox="1">
            <a:spLocks/>
          </p:cNvSpPr>
          <p:nvPr/>
        </p:nvSpPr>
        <p:spPr>
          <a:xfrm>
            <a:off x="643772" y="625229"/>
            <a:ext cx="7833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A4: </a:t>
            </a:r>
            <a:r>
              <a:rPr lang="en-GB" sz="3200" dirty="0">
                <a:solidFill>
                  <a:schemeClr val="accent3"/>
                </a:solidFill>
              </a:rPr>
              <a:t>Individual sports</a:t>
            </a:r>
            <a:endParaRPr lang="en-GB" sz="3200" dirty="0">
              <a:solidFill>
                <a:schemeClr val="accent2"/>
              </a:solidFill>
            </a:endParaRPr>
          </a:p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accent2"/>
                </a:solidFill>
              </a:rPr>
              <a:t>A1: </a:t>
            </a:r>
            <a:r>
              <a:rPr lang="en-GB" sz="3200" dirty="0">
                <a:solidFill>
                  <a:schemeClr val="accent3"/>
                </a:solidFill>
              </a:rPr>
              <a:t>NGB rules AND laws in TENNIS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A1D3EFB-CC1F-BD57-D478-0756580DD6D5}"/>
              </a:ext>
            </a:extLst>
          </p:cNvPr>
          <p:cNvSpPr txBox="1">
            <a:spLocks/>
          </p:cNvSpPr>
          <p:nvPr/>
        </p:nvSpPr>
        <p:spPr>
          <a:xfrm>
            <a:off x="1224685" y="1992381"/>
            <a:ext cx="6197604" cy="3924151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dirty="0">
                <a:solidFill>
                  <a:schemeClr val="accent3"/>
                </a:solidFill>
              </a:rPr>
              <a:t>Rules and Regulations in Tennis</a:t>
            </a:r>
            <a:b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lang="en-GB" sz="1600" b="1" cap="none" dirty="0">
                <a:solidFill>
                  <a:srgbClr val="16316F"/>
                </a:solidFill>
                <a:latin typeface="Arial"/>
              </a:rPr>
              <a:t>Regulations for sports under competition rules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6316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Regulations for players and participants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Equipment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Playing surface / area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Health and safety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Facilities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Scoring system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Spectators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B3564-C311-354B-F4A1-AEFE3C106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8381" y="625228"/>
            <a:ext cx="5577622" cy="63092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126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B3E93-9B85-AD28-D4AF-1F1994147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772" y="625229"/>
            <a:ext cx="5148294" cy="63036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452902" y="2015784"/>
            <a:ext cx="7833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A4: </a:t>
            </a:r>
            <a:r>
              <a:rPr lang="en-GB" sz="3200" dirty="0">
                <a:solidFill>
                  <a:schemeClr val="accent3"/>
                </a:solidFill>
              </a:rPr>
              <a:t>Individual sports</a:t>
            </a:r>
            <a:endParaRPr lang="en-GB" sz="3200" dirty="0">
              <a:solidFill>
                <a:schemeClr val="accent2"/>
              </a:solidFill>
            </a:endParaRPr>
          </a:p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accent2"/>
                </a:solidFill>
              </a:rPr>
              <a:t>A1: </a:t>
            </a:r>
            <a:r>
              <a:rPr lang="en-GB" sz="3200" dirty="0">
                <a:solidFill>
                  <a:schemeClr val="accent3"/>
                </a:solidFill>
              </a:rPr>
              <a:t>NGB rules AND laws in TENNIS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6452902" y="3495674"/>
            <a:ext cx="5896877" cy="2092881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dirty="0">
                <a:solidFill>
                  <a:schemeClr val="accent3"/>
                </a:solidFill>
              </a:rPr>
              <a:t>Unwritten rules and etiquette in tennis</a:t>
            </a:r>
            <a:endParaRPr lang="en-GB" sz="2200" dirty="0">
              <a:solidFill>
                <a:schemeClr val="accent2"/>
              </a:solidFill>
              <a:latin typeface="Oswald"/>
            </a:endParaRPr>
          </a:p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1800" b="1" cap="none" dirty="0">
                <a:solidFill>
                  <a:srgbClr val="16316F"/>
                </a:solidFill>
                <a:latin typeface="Arial"/>
              </a:rPr>
              <a:t>Unwritten rules aim to maintain the welfare behaviour </a:t>
            </a:r>
            <a:br>
              <a:rPr lang="en-GB" sz="1800" b="1" cap="none" dirty="0">
                <a:solidFill>
                  <a:srgbClr val="16316F"/>
                </a:solidFill>
                <a:latin typeface="Arial"/>
              </a:rPr>
            </a:br>
            <a:r>
              <a:rPr lang="en-GB" sz="1800" b="1" cap="none" dirty="0">
                <a:solidFill>
                  <a:srgbClr val="16316F"/>
                </a:solidFill>
                <a:latin typeface="Arial"/>
              </a:rPr>
              <a:t>of competitors, sportsmanship and ethics.</a:t>
            </a:r>
          </a:p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1600" cap="none" dirty="0">
                <a:solidFill>
                  <a:srgbClr val="16316F"/>
                </a:solidFill>
                <a:latin typeface="Arial"/>
              </a:rPr>
              <a:t>Unwritten rules are used in situations where rules / laws have been applied both legally and illegally, for example, gaining an unfair advantage to win in a competitive environment.</a:t>
            </a:r>
          </a:p>
        </p:txBody>
      </p:sp>
    </p:spTree>
    <p:extLst>
      <p:ext uri="{BB962C8B-B14F-4D97-AF65-F5344CB8AC3E}">
        <p14:creationId xmlns:p14="http://schemas.microsoft.com/office/powerpoint/2010/main" val="50591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43773" y="625228"/>
            <a:ext cx="3142920" cy="125735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bg1"/>
                </a:solidFill>
              </a:rPr>
              <a:t>A2: roles and responsibilities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of officials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643772" y="2048558"/>
            <a:ext cx="5896877" cy="1938992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2200" b="1" dirty="0">
                <a:solidFill>
                  <a:schemeClr val="bg1"/>
                </a:solidFill>
              </a:rPr>
              <a:t>Key officials in tennis: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Umpires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Line judges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Tournament 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referees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69A1AB9-8D7B-03E2-D7ED-7A1013BCE75A}"/>
              </a:ext>
            </a:extLst>
          </p:cNvPr>
          <p:cNvSpPr txBox="1">
            <a:spLocks/>
          </p:cNvSpPr>
          <p:nvPr/>
        </p:nvSpPr>
        <p:spPr>
          <a:xfrm>
            <a:off x="10331035" y="2063921"/>
            <a:ext cx="2540382" cy="439094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Responsibilities of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the officials in tennis competitions: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Interpretation and application of the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rules / laws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Control of competitors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Health and safety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Use of technology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Effective communication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Fitness requirements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Qualifications</a:t>
            </a:r>
          </a:p>
        </p:txBody>
      </p:sp>
    </p:spTree>
    <p:extLst>
      <p:ext uri="{BB962C8B-B14F-4D97-AF65-F5344CB8AC3E}">
        <p14:creationId xmlns:p14="http://schemas.microsoft.com/office/powerpoint/2010/main" val="175018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74271" y="630821"/>
            <a:ext cx="5066653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tx1"/>
                </a:solidFill>
              </a:rPr>
              <a:t>A1: Classification of skills 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required in tennis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674271" y="1969649"/>
            <a:ext cx="1757844" cy="186204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dirty="0">
                <a:solidFill>
                  <a:schemeClr val="tx1"/>
                </a:solidFill>
              </a:rPr>
              <a:t>continuous</a:t>
            </a:r>
            <a:endParaRPr lang="en-GB" sz="2200" dirty="0">
              <a:solidFill>
                <a:schemeClr val="tx1"/>
              </a:solidFill>
              <a:latin typeface="Oswald"/>
            </a:endParaRP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Walking 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Jogging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Running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CBFC20B-066D-A338-6445-B232C79FCF59}"/>
              </a:ext>
            </a:extLst>
          </p:cNvPr>
          <p:cNvSpPr txBox="1">
            <a:spLocks/>
          </p:cNvSpPr>
          <p:nvPr/>
        </p:nvSpPr>
        <p:spPr>
          <a:xfrm>
            <a:off x="2889570" y="1969649"/>
            <a:ext cx="1757844" cy="84638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dirty="0">
                <a:solidFill>
                  <a:schemeClr val="tx1"/>
                </a:solidFill>
              </a:rPr>
              <a:t>discrete</a:t>
            </a:r>
            <a:endParaRPr lang="en-GB" sz="2200" dirty="0">
              <a:solidFill>
                <a:schemeClr val="tx1"/>
              </a:solidFill>
              <a:latin typeface="Oswald"/>
            </a:endParaRP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Serve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15AA9CA-53DC-C795-DC9B-D1B472657B76}"/>
              </a:ext>
            </a:extLst>
          </p:cNvPr>
          <p:cNvSpPr txBox="1">
            <a:spLocks/>
          </p:cNvSpPr>
          <p:nvPr/>
        </p:nvSpPr>
        <p:spPr>
          <a:xfrm>
            <a:off x="4876143" y="1969648"/>
            <a:ext cx="1213574" cy="1123384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dirty="0">
                <a:solidFill>
                  <a:schemeClr val="tx1"/>
                </a:solidFill>
              </a:rPr>
              <a:t>serial</a:t>
            </a:r>
            <a:endParaRPr lang="en-GB" sz="2200" dirty="0">
              <a:solidFill>
                <a:schemeClr val="tx1"/>
              </a:solidFill>
              <a:latin typeface="Oswald"/>
            </a:endParaRP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Return of serve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401B393-13F7-1351-7653-222114A24868}"/>
              </a:ext>
            </a:extLst>
          </p:cNvPr>
          <p:cNvSpPr txBox="1">
            <a:spLocks/>
          </p:cNvSpPr>
          <p:nvPr/>
        </p:nvSpPr>
        <p:spPr>
          <a:xfrm>
            <a:off x="674271" y="5590026"/>
            <a:ext cx="7451634" cy="133882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Give a definition for </a:t>
            </a:r>
            <a:br>
              <a:rPr lang="en-GB" sz="1800" b="1" cap="none" dirty="0">
                <a:solidFill>
                  <a:schemeClr val="tx1"/>
                </a:solidFill>
                <a:latin typeface="Arial"/>
              </a:rPr>
            </a:b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each classification of skill. </a:t>
            </a:r>
          </a:p>
          <a:p>
            <a:pPr lvl="0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Identify further tennis examples </a:t>
            </a:r>
            <a:br>
              <a:rPr lang="en-GB" sz="1800" cap="none" dirty="0">
                <a:solidFill>
                  <a:schemeClr val="tx1"/>
                </a:solidFill>
                <a:latin typeface="Arial"/>
              </a:rPr>
            </a:br>
            <a:r>
              <a:rPr lang="en-GB" sz="1800" cap="none" dirty="0">
                <a:solidFill>
                  <a:schemeClr val="tx1"/>
                </a:solidFill>
                <a:latin typeface="Arial"/>
              </a:rPr>
              <a:t>for each of the three classifications.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59971D-9F51-771E-47C4-50B3BECA4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320" y="625229"/>
            <a:ext cx="5787184" cy="6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9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7A4DC-DF0E-66A8-4EF7-37C36B10EB9C}"/>
              </a:ext>
            </a:extLst>
          </p:cNvPr>
          <p:cNvSpPr txBox="1">
            <a:spLocks/>
          </p:cNvSpPr>
          <p:nvPr/>
        </p:nvSpPr>
        <p:spPr>
          <a:xfrm>
            <a:off x="643772" y="630821"/>
            <a:ext cx="7833254" cy="174406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/>
              <a:t>A2: </a:t>
            </a:r>
            <a:r>
              <a:rPr lang="en-GB" sz="3200" dirty="0">
                <a:solidFill>
                  <a:schemeClr val="accent3"/>
                </a:solidFill>
              </a:rPr>
              <a:t>SKILLS AND TECHNIQUES REQUIRED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solidFill>
                  <a:schemeClr val="accent3"/>
                </a:solidFill>
              </a:rPr>
              <a:t>     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TO PERFORM IN tennis</a:t>
            </a:r>
            <a:endParaRPr lang="en-GB" sz="3200" dirty="0">
              <a:solidFill>
                <a:schemeClr val="accent2"/>
              </a:solidFill>
            </a:endParaRPr>
          </a:p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accent2"/>
                </a:solidFill>
              </a:rPr>
              <a:t>b1: </a:t>
            </a:r>
            <a:r>
              <a:rPr lang="en-GB" sz="3200" dirty="0">
                <a:solidFill>
                  <a:schemeClr val="accent3"/>
                </a:solidFill>
              </a:rPr>
              <a:t>TECHNICAL DEMANDS REQUIRED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solidFill>
                  <a:schemeClr val="accent3"/>
                </a:solidFill>
              </a:rPr>
              <a:t>     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TO PERFORM IN TENNIS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30D8D2-7B27-CAE5-E1B9-9A8BCECD4971}"/>
              </a:ext>
            </a:extLst>
          </p:cNvPr>
          <p:cNvSpPr txBox="1">
            <a:spLocks/>
          </p:cNvSpPr>
          <p:nvPr/>
        </p:nvSpPr>
        <p:spPr>
          <a:xfrm>
            <a:off x="10448090" y="866456"/>
            <a:ext cx="2347913" cy="6155531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b="1" cap="none" dirty="0">
                <a:solidFill>
                  <a:schemeClr val="bg1"/>
                </a:solidFill>
                <a:latin typeface="Arial"/>
              </a:rPr>
              <a:t>You need to know the </a:t>
            </a:r>
            <a:br>
              <a:rPr lang="en-GB" sz="1600" b="1" cap="none" dirty="0">
                <a:solidFill>
                  <a:schemeClr val="bg1"/>
                </a:solidFill>
                <a:latin typeface="Arial"/>
              </a:rPr>
            </a:br>
            <a:r>
              <a:rPr lang="en-GB" sz="1600" b="1" cap="none" dirty="0">
                <a:solidFill>
                  <a:schemeClr val="bg1"/>
                </a:solidFill>
                <a:latin typeface="Arial"/>
              </a:rPr>
              <a:t>specific skills required for tennis, and the applied technique of </a:t>
            </a:r>
            <a:br>
              <a:rPr lang="en-GB" sz="1600" b="1" cap="none" dirty="0">
                <a:solidFill>
                  <a:schemeClr val="bg1"/>
                </a:solidFill>
                <a:latin typeface="Arial"/>
              </a:rPr>
            </a:br>
            <a:r>
              <a:rPr lang="en-GB" sz="1600" b="1" cap="none" dirty="0">
                <a:solidFill>
                  <a:schemeClr val="bg1"/>
                </a:solidFill>
                <a:latin typeface="Arial"/>
              </a:rPr>
              <a:t>the skills for effective participation.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Continuous skills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Serial skills 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Discrete skills</a:t>
            </a:r>
          </a:p>
          <a:p>
            <a:pPr marL="285750" lvl="0" indent="-28575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Attacking and 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defensive skills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endParaRPr lang="en-GB" sz="1600" cap="none" dirty="0">
              <a:solidFill>
                <a:schemeClr val="bg1"/>
              </a:solidFill>
              <a:latin typeface="Arial"/>
            </a:endParaRP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b="1" cap="none" dirty="0">
                <a:solidFill>
                  <a:schemeClr val="bg1"/>
                </a:solidFill>
                <a:latin typeface="Arial"/>
              </a:rPr>
              <a:t>What are attacking shots and defensive shots in tennis?</a:t>
            </a:r>
          </a:p>
          <a:p>
            <a:pPr lvl="0">
              <a:lnSpc>
                <a:spcPct val="100000"/>
              </a:lnSpc>
              <a:spcBef>
                <a:spcPts val="1600"/>
              </a:spcBef>
              <a:defRPr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Identify and breakdown 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how tennis techniques and skills are applied for 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effective participation.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9B0BB-C0A2-892B-5AFC-DECBB95F9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771" y="2877330"/>
            <a:ext cx="9041650" cy="40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36917"/>
      </p:ext>
    </p:extLst>
  </p:cSld>
  <p:clrMapOvr>
    <a:masterClrMapping/>
  </p:clrMapOvr>
</p:sld>
</file>

<file path=ppt/theme/theme1.xml><?xml version="1.0" encoding="utf-8"?>
<a:theme xmlns:a="http://schemas.openxmlformats.org/drawingml/2006/main" name="LTA Core">
  <a:themeElements>
    <a:clrScheme name="LTA Core">
      <a:dk1>
        <a:sysClr val="windowText" lastClr="000000"/>
      </a:dk1>
      <a:lt1>
        <a:srgbClr val="FFFFFF"/>
      </a:lt1>
      <a:dk2>
        <a:srgbClr val="16316F"/>
      </a:dk2>
      <a:lt2>
        <a:srgbClr val="F2F2F2"/>
      </a:lt2>
      <a:accent1>
        <a:srgbClr val="1A7BC0"/>
      </a:accent1>
      <a:accent2>
        <a:srgbClr val="6EBA6F"/>
      </a:accent2>
      <a:accent3>
        <a:srgbClr val="16316F"/>
      </a:accent3>
      <a:accent4>
        <a:srgbClr val="18BAA4"/>
      </a:accent4>
      <a:accent5>
        <a:srgbClr val="6096BA"/>
      </a:accent5>
      <a:accent6>
        <a:srgbClr val="B1D239"/>
      </a:accent6>
      <a:hlink>
        <a:srgbClr val="16BDF1"/>
      </a:hlink>
      <a:folHlink>
        <a:srgbClr val="A585C5"/>
      </a:folHlink>
    </a:clrScheme>
    <a:fontScheme name="LTA PYW">
      <a:majorFont>
        <a:latin typeface="Oswa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b="1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TA=Core Internal Powerpoint Presentation Template v7" id="{F9A4EB65-CFB1-2548-AA14-4D4E264F3E1E}" vid="{D585EC92-C757-CD43-BE8D-A0A1BFAC23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2781</TotalTime>
  <Words>1141</Words>
  <Application>Microsoft Office PowerPoint</Application>
  <PresentationFormat>Custom</PresentationFormat>
  <Paragraphs>153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Oswald</vt:lpstr>
      <vt:lpstr>Arial</vt:lpstr>
      <vt:lpstr>LTA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S</dc:creator>
  <cp:lastModifiedBy>Michelle Gray</cp:lastModifiedBy>
  <cp:revision>722</cp:revision>
  <dcterms:created xsi:type="dcterms:W3CDTF">2022-07-05T09:49:18Z</dcterms:created>
  <dcterms:modified xsi:type="dcterms:W3CDTF">2022-10-26T10:28:05Z</dcterms:modified>
</cp:coreProperties>
</file>